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3.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0" r:id="rId5"/>
    <p:sldMasterId id="2147483695" r:id="rId6"/>
    <p:sldMasterId id="2147483814" r:id="rId7"/>
  </p:sldMasterIdLst>
  <p:notesMasterIdLst>
    <p:notesMasterId r:id="rId28"/>
  </p:notesMasterIdLst>
  <p:sldIdLst>
    <p:sldId id="2123258809" r:id="rId8"/>
    <p:sldId id="2147471665" r:id="rId9"/>
    <p:sldId id="3422" r:id="rId10"/>
    <p:sldId id="3421" r:id="rId11"/>
    <p:sldId id="3427" r:id="rId12"/>
    <p:sldId id="2147471664" r:id="rId13"/>
    <p:sldId id="263" r:id="rId14"/>
    <p:sldId id="3460" r:id="rId15"/>
    <p:sldId id="258" r:id="rId16"/>
    <p:sldId id="2123258807" r:id="rId17"/>
    <p:sldId id="6147" r:id="rId18"/>
    <p:sldId id="2123258806" r:id="rId19"/>
    <p:sldId id="2123258803" r:id="rId20"/>
    <p:sldId id="2123258805" r:id="rId21"/>
    <p:sldId id="2123258804" r:id="rId22"/>
    <p:sldId id="2147477727" r:id="rId23"/>
    <p:sldId id="6143" r:id="rId24"/>
    <p:sldId id="1938" r:id="rId25"/>
    <p:sldId id="1729" r:id="rId26"/>
    <p:sldId id="2123258810"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Consolas" panose="020B0609020204030204" pitchFamily="49" charset="0"/>
      <p:regular r:id="rId35"/>
      <p:bold r:id="rId36"/>
      <p:italic r:id="rId37"/>
      <p:boldItalic r:id="rId38"/>
    </p:embeddedFont>
    <p:embeddedFont>
      <p:font typeface="Espa" panose="020B0604020202020204" charset="0"/>
      <p:regular r:id="rId39"/>
    </p:embeddedFont>
    <p:embeddedFont>
      <p:font typeface="Kollektif" panose="020B0604020202020204" charset="0"/>
      <p:regular r:id="rId40"/>
    </p:embeddedFont>
    <p:embeddedFont>
      <p:font typeface="Segoe UI" panose="020B0502040204020203" pitchFamily="34" charset="0"/>
      <p:regular r:id="rId41"/>
      <p:bold r:id="rId42"/>
      <p:italic r:id="rId43"/>
      <p:boldItalic r:id="rId44"/>
    </p:embeddedFont>
    <p:embeddedFont>
      <p:font typeface="Segoe UI Semibold" panose="020B0702040204020203" pitchFamily="34" charset="0"/>
      <p:bold r:id="rId45"/>
      <p:boldItalic r:id="rId46"/>
    </p:embeddedFont>
    <p:embeddedFont>
      <p:font typeface="Segoe UI Semilight" panose="020B0402040204020203" pitchFamily="34" charset="0"/>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notes" id="{627B2ABA-8504-43EB-8363-4A8B87D57DC9}">
          <p14:sldIdLst>
            <p14:sldId id="2123258809"/>
          </p14:sldIdLst>
        </p14:section>
        <p14:section name="Intro" id="{DE1C1C0B-4DC5-422D-BA0D-B283E3ABE29F}">
          <p14:sldIdLst>
            <p14:sldId id="2147471665"/>
            <p14:sldId id="3422"/>
            <p14:sldId id="3421"/>
            <p14:sldId id="3427"/>
            <p14:sldId id="2147471664"/>
            <p14:sldId id="263"/>
          </p14:sldIdLst>
        </p14:section>
        <p14:section name="Intro to Northwind Traders" id="{375F30A4-4E3A-4C53-A518-C5F20B69C349}">
          <p14:sldIdLst>
            <p14:sldId id="3460"/>
            <p14:sldId id="258"/>
          </p14:sldIdLst>
        </p14:section>
        <p14:section name="Tech Briefing - Teams Apps" id="{E23C4804-FD08-4919-BE89-60429E7D81AF}">
          <p14:sldIdLst>
            <p14:sldId id="2123258807"/>
            <p14:sldId id="6147"/>
            <p14:sldId id="2123258806"/>
            <p14:sldId id="2123258803"/>
            <p14:sldId id="2123258805"/>
            <p14:sldId id="2123258804"/>
            <p14:sldId id="2147477727"/>
            <p14:sldId id="6143"/>
            <p14:sldId id="1938"/>
            <p14:sldId id="1729"/>
          </p14:sldIdLst>
        </p14:section>
        <p14:section name="Outro" id="{C44C0E52-028E-41B0-9F26-5AED75F60C33}">
          <p14:sldIdLst>
            <p14:sldId id="212325881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5B5"/>
    <a:srgbClr val="996633"/>
    <a:srgbClr val="FFFFFF"/>
    <a:srgbClr val="7F2F2D"/>
    <a:srgbClr val="8EB75A"/>
    <a:srgbClr val="252526"/>
    <a:srgbClr val="0077D7"/>
    <a:srgbClr val="9797D6"/>
    <a:srgbClr val="464775"/>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1C4673-39B8-4821-8339-1B0419C9C1F1}" v="60" dt="2022-11-08T22:46:38.1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07" autoAdjust="0"/>
    <p:restoredTop sz="75706" autoAdjust="0"/>
  </p:normalViewPr>
  <p:slideViewPr>
    <p:cSldViewPr snapToGrid="0">
      <p:cViewPr varScale="1">
        <p:scale>
          <a:sx n="62" d="100"/>
          <a:sy n="62" d="100"/>
        </p:scale>
        <p:origin x="42" y="21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1.fntdata"/><Relationship Id="rId21" Type="http://schemas.openxmlformats.org/officeDocument/2006/relationships/slide" Target="slides/slide14.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1.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3.xml"/><Relationship Id="rId41" Type="http://schemas.openxmlformats.org/officeDocument/2006/relationships/font" Target="fonts/font13.fntdata"/><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Kinzelin" userId="e9f19f77-3c43-45b4-aa40-e880244cb77c" providerId="ADAL" clId="{6FBAEA7B-492C-4A94-BCAB-9DB737CA705B}"/>
    <pc:docChg chg="undo redo custSel addSld delSld modSld sldOrd addSection delSection modSection">
      <pc:chgData name="Alexis Kinzelin" userId="e9f19f77-3c43-45b4-aa40-e880244cb77c" providerId="ADAL" clId="{6FBAEA7B-492C-4A94-BCAB-9DB737CA705B}" dt="2022-08-31T12:20:39.164" v="12359" actId="1076"/>
      <pc:docMkLst>
        <pc:docMk/>
      </pc:docMkLst>
      <pc:sldChg chg="addSp modSp add del mod setBg modAnim modNotesTx">
        <pc:chgData name="Alexis Kinzelin" userId="e9f19f77-3c43-45b4-aa40-e880244cb77c" providerId="ADAL" clId="{6FBAEA7B-492C-4A94-BCAB-9DB737CA705B}" dt="2022-08-31T08:30:45.990" v="8215" actId="6549"/>
        <pc:sldMkLst>
          <pc:docMk/>
          <pc:sldMk cId="0" sldId="256"/>
        </pc:sldMkLst>
        <pc:spChg chg="mod">
          <ac:chgData name="Alexis Kinzelin" userId="e9f19f77-3c43-45b4-aa40-e880244cb77c" providerId="ADAL" clId="{6FBAEA7B-492C-4A94-BCAB-9DB737CA705B}" dt="2022-08-29T15:47:40.953" v="1992"/>
          <ac:spMkLst>
            <pc:docMk/>
            <pc:sldMk cId="0" sldId="256"/>
            <ac:spMk id="9" creationId="{9444F5A0-B89B-5CF8-221E-4FA4ACF11AB4}"/>
          </ac:spMkLst>
        </pc:spChg>
        <pc:spChg chg="mod">
          <ac:chgData name="Alexis Kinzelin" userId="e9f19f77-3c43-45b4-aa40-e880244cb77c" providerId="ADAL" clId="{6FBAEA7B-492C-4A94-BCAB-9DB737CA705B}" dt="2022-08-29T15:48:14.516" v="2000" actId="20577"/>
          <ac:spMkLst>
            <pc:docMk/>
            <pc:sldMk cId="0" sldId="256"/>
            <ac:spMk id="14" creationId="{00000000-0000-0000-0000-000000000000}"/>
          </ac:spMkLst>
        </pc:spChg>
        <pc:grpChg chg="add mod">
          <ac:chgData name="Alexis Kinzelin" userId="e9f19f77-3c43-45b4-aa40-e880244cb77c" providerId="ADAL" clId="{6FBAEA7B-492C-4A94-BCAB-9DB737CA705B}" dt="2022-08-29T15:48:34.988" v="2002" actId="1076"/>
          <ac:grpSpMkLst>
            <pc:docMk/>
            <pc:sldMk cId="0" sldId="256"/>
            <ac:grpSpMk id="2" creationId="{76586E21-8770-404B-61DF-2D866CB87A95}"/>
          </ac:grpSpMkLst>
        </pc:grpChg>
        <pc:picChg chg="mod">
          <ac:chgData name="Alexis Kinzelin" userId="e9f19f77-3c43-45b4-aa40-e880244cb77c" providerId="ADAL" clId="{6FBAEA7B-492C-4A94-BCAB-9DB737CA705B}" dt="2022-08-29T15:47:43.813" v="1994" actId="1076"/>
          <ac:picMkLst>
            <pc:docMk/>
            <pc:sldMk cId="0" sldId="256"/>
            <ac:picMk id="4" creationId="{00000000-0000-0000-0000-000000000000}"/>
          </ac:picMkLst>
        </pc:picChg>
        <pc:picChg chg="mod">
          <ac:chgData name="Alexis Kinzelin" userId="e9f19f77-3c43-45b4-aa40-e880244cb77c" providerId="ADAL" clId="{6FBAEA7B-492C-4A94-BCAB-9DB737CA705B}" dt="2022-08-29T15:47:40.953" v="1992"/>
          <ac:picMkLst>
            <pc:docMk/>
            <pc:sldMk cId="0" sldId="256"/>
            <ac:picMk id="7" creationId="{F7A272AC-68C3-1805-0AFE-E4741A7142DB}"/>
          </ac:picMkLst>
        </pc:picChg>
        <pc:picChg chg="mod">
          <ac:chgData name="Alexis Kinzelin" userId="e9f19f77-3c43-45b4-aa40-e880244cb77c" providerId="ADAL" clId="{6FBAEA7B-492C-4A94-BCAB-9DB737CA705B}" dt="2022-08-29T15:47:40.953" v="1992"/>
          <ac:picMkLst>
            <pc:docMk/>
            <pc:sldMk cId="0" sldId="256"/>
            <ac:picMk id="8" creationId="{DF168EA0-AC71-03FE-13BF-F8D2E9CB83AA}"/>
          </ac:picMkLst>
        </pc:picChg>
      </pc:sldChg>
      <pc:sldChg chg="modNotesTx">
        <pc:chgData name="Alexis Kinzelin" userId="e9f19f77-3c43-45b4-aa40-e880244cb77c" providerId="ADAL" clId="{6FBAEA7B-492C-4A94-BCAB-9DB737CA705B}" dt="2022-08-31T08:49:44.807" v="8232" actId="6549"/>
        <pc:sldMkLst>
          <pc:docMk/>
          <pc:sldMk cId="0" sldId="257"/>
        </pc:sldMkLst>
      </pc:sldChg>
      <pc:sldChg chg="addSp delSp modSp mod ord modAnim">
        <pc:chgData name="Alexis Kinzelin" userId="e9f19f77-3c43-45b4-aa40-e880244cb77c" providerId="ADAL" clId="{6FBAEA7B-492C-4A94-BCAB-9DB737CA705B}" dt="2022-08-30T15:22:57.030" v="4616" actId="20577"/>
        <pc:sldMkLst>
          <pc:docMk/>
          <pc:sldMk cId="0" sldId="258"/>
        </pc:sldMkLst>
        <pc:spChg chg="add">
          <ac:chgData name="Alexis Kinzelin" userId="e9f19f77-3c43-45b4-aa40-e880244cb77c" providerId="ADAL" clId="{6FBAEA7B-492C-4A94-BCAB-9DB737CA705B}" dt="2022-08-30T14:36:16.748" v="4532" actId="22"/>
          <ac:spMkLst>
            <pc:docMk/>
            <pc:sldMk cId="0" sldId="258"/>
            <ac:spMk id="5" creationId="{A2AD280A-C3EF-B059-52DE-2D7D20E4DDF5}"/>
          </ac:spMkLst>
        </pc:spChg>
        <pc:spChg chg="del">
          <ac:chgData name="Alexis Kinzelin" userId="e9f19f77-3c43-45b4-aa40-e880244cb77c" providerId="ADAL" clId="{6FBAEA7B-492C-4A94-BCAB-9DB737CA705B}" dt="2022-08-30T14:36:16.311" v="4531" actId="478"/>
          <ac:spMkLst>
            <pc:docMk/>
            <pc:sldMk cId="0" sldId="258"/>
            <ac:spMk id="11" creationId="{00000000-0000-0000-0000-000000000000}"/>
          </ac:spMkLst>
        </pc:spChg>
        <pc:spChg chg="add del">
          <ac:chgData name="Alexis Kinzelin" userId="e9f19f77-3c43-45b4-aa40-e880244cb77c" providerId="ADAL" clId="{6FBAEA7B-492C-4A94-BCAB-9DB737CA705B}" dt="2022-08-30T15:17:30.685" v="4537" actId="22"/>
          <ac:spMkLst>
            <pc:docMk/>
            <pc:sldMk cId="0" sldId="258"/>
            <ac:spMk id="13" creationId="{DED91ED0-5A72-299F-6DC5-ED622DDFD0DA}"/>
          </ac:spMkLst>
        </pc:spChg>
        <pc:spChg chg="add del">
          <ac:chgData name="Alexis Kinzelin" userId="e9f19f77-3c43-45b4-aa40-e880244cb77c" providerId="ADAL" clId="{6FBAEA7B-492C-4A94-BCAB-9DB737CA705B}" dt="2022-08-30T15:17:30.685" v="4537" actId="22"/>
          <ac:spMkLst>
            <pc:docMk/>
            <pc:sldMk cId="0" sldId="258"/>
            <ac:spMk id="15" creationId="{15D45AEE-06C2-2177-EA23-8FAC6BDE6562}"/>
          </ac:spMkLst>
        </pc:spChg>
        <pc:spChg chg="mod">
          <ac:chgData name="Alexis Kinzelin" userId="e9f19f77-3c43-45b4-aa40-e880244cb77c" providerId="ADAL" clId="{6FBAEA7B-492C-4A94-BCAB-9DB737CA705B}" dt="2022-08-30T14:36:41.727" v="4535" actId="1076"/>
          <ac:spMkLst>
            <pc:docMk/>
            <pc:sldMk cId="0" sldId="258"/>
            <ac:spMk id="18" creationId="{00000000-0000-0000-0000-000000000000}"/>
          </ac:spMkLst>
        </pc:spChg>
        <pc:spChg chg="add del">
          <ac:chgData name="Alexis Kinzelin" userId="e9f19f77-3c43-45b4-aa40-e880244cb77c" providerId="ADAL" clId="{6FBAEA7B-492C-4A94-BCAB-9DB737CA705B}" dt="2022-08-30T15:17:44.391" v="4539" actId="478"/>
          <ac:spMkLst>
            <pc:docMk/>
            <pc:sldMk cId="0" sldId="258"/>
            <ac:spMk id="23" creationId="{9C5BE159-777B-8DBA-36BE-619F9DEBE339}"/>
          </ac:spMkLst>
        </pc:spChg>
        <pc:spChg chg="add mod">
          <ac:chgData name="Alexis Kinzelin" userId="e9f19f77-3c43-45b4-aa40-e880244cb77c" providerId="ADAL" clId="{6FBAEA7B-492C-4A94-BCAB-9DB737CA705B}" dt="2022-08-30T15:22:57.030" v="4616" actId="20577"/>
          <ac:spMkLst>
            <pc:docMk/>
            <pc:sldMk cId="0" sldId="258"/>
            <ac:spMk id="25" creationId="{E83B6013-5882-6E1A-B16B-A6638C955BDC}"/>
          </ac:spMkLst>
        </pc:spChg>
        <pc:picChg chg="del">
          <ac:chgData name="Alexis Kinzelin" userId="e9f19f77-3c43-45b4-aa40-e880244cb77c" providerId="ADAL" clId="{6FBAEA7B-492C-4A94-BCAB-9DB737CA705B}" dt="2022-08-30T14:34:51.157" v="4525" actId="478"/>
          <ac:picMkLst>
            <pc:docMk/>
            <pc:sldMk cId="0" sldId="258"/>
            <ac:picMk id="3" creationId="{00000000-0000-0000-0000-000000000000}"/>
          </ac:picMkLst>
        </pc:picChg>
        <pc:picChg chg="del mod">
          <ac:chgData name="Alexis Kinzelin" userId="e9f19f77-3c43-45b4-aa40-e880244cb77c" providerId="ADAL" clId="{6FBAEA7B-492C-4A94-BCAB-9DB737CA705B}" dt="2022-08-30T14:34:48.630" v="4523" actId="478"/>
          <ac:picMkLst>
            <pc:docMk/>
            <pc:sldMk cId="0" sldId="258"/>
            <ac:picMk id="4" creationId="{00000000-0000-0000-0000-000000000000}"/>
          </ac:picMkLst>
        </pc:picChg>
        <pc:picChg chg="add del">
          <ac:chgData name="Alexis Kinzelin" userId="e9f19f77-3c43-45b4-aa40-e880244cb77c" providerId="ADAL" clId="{6FBAEA7B-492C-4A94-BCAB-9DB737CA705B}" dt="2022-08-30T15:17:30.685" v="4537" actId="22"/>
          <ac:picMkLst>
            <pc:docMk/>
            <pc:sldMk cId="0" sldId="258"/>
            <ac:picMk id="7" creationId="{E2F94CC5-DB9C-D4C2-3F7C-358794B51E26}"/>
          </ac:picMkLst>
        </pc:picChg>
        <pc:picChg chg="del">
          <ac:chgData name="Alexis Kinzelin" userId="e9f19f77-3c43-45b4-aa40-e880244cb77c" providerId="ADAL" clId="{6FBAEA7B-492C-4A94-BCAB-9DB737CA705B}" dt="2022-08-30T14:36:16.311" v="4531" actId="478"/>
          <ac:picMkLst>
            <pc:docMk/>
            <pc:sldMk cId="0" sldId="258"/>
            <ac:picMk id="8"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9"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10" creationId="{00000000-0000-0000-0000-000000000000}"/>
          </ac:picMkLst>
        </pc:picChg>
        <pc:picChg chg="add">
          <ac:chgData name="Alexis Kinzelin" userId="e9f19f77-3c43-45b4-aa40-e880244cb77c" providerId="ADAL" clId="{6FBAEA7B-492C-4A94-BCAB-9DB737CA705B}" dt="2022-08-30T15:17:37.974" v="4538" actId="22"/>
          <ac:picMkLst>
            <pc:docMk/>
            <pc:sldMk cId="0" sldId="258"/>
            <ac:picMk id="17" creationId="{8740389B-D76D-BBA7-2798-B53D0F8EAFB6}"/>
          </ac:picMkLst>
        </pc:picChg>
        <pc:picChg chg="add">
          <ac:chgData name="Alexis Kinzelin" userId="e9f19f77-3c43-45b4-aa40-e880244cb77c" providerId="ADAL" clId="{6FBAEA7B-492C-4A94-BCAB-9DB737CA705B}" dt="2022-08-30T15:17:37.974" v="4538" actId="22"/>
          <ac:picMkLst>
            <pc:docMk/>
            <pc:sldMk cId="0" sldId="258"/>
            <ac:picMk id="20" creationId="{21CF0722-A5CB-C6CE-FB61-DEAF67B1925E}"/>
          </ac:picMkLst>
        </pc:picChg>
        <pc:picChg chg="del mod">
          <ac:chgData name="Alexis Kinzelin" userId="e9f19f77-3c43-45b4-aa40-e880244cb77c" providerId="ADAL" clId="{6FBAEA7B-492C-4A94-BCAB-9DB737CA705B}" dt="2022-08-30T14:34:50.110" v="4524" actId="478"/>
          <ac:picMkLst>
            <pc:docMk/>
            <pc:sldMk cId="0" sldId="258"/>
            <ac:picMk id="22" creationId="{C5B6448C-9C5D-1285-3D78-1B01E47EE3D8}"/>
          </ac:picMkLst>
        </pc:picChg>
        <pc:picChg chg="add mod modCrop">
          <ac:chgData name="Alexis Kinzelin" userId="e9f19f77-3c43-45b4-aa40-e880244cb77c" providerId="ADAL" clId="{6FBAEA7B-492C-4A94-BCAB-9DB737CA705B}" dt="2022-08-30T15:21:42.125" v="4608" actId="1036"/>
          <ac:picMkLst>
            <pc:docMk/>
            <pc:sldMk cId="0" sldId="258"/>
            <ac:picMk id="27" creationId="{C2AE8282-ECEB-7B8D-E1BC-4D0561D45E88}"/>
          </ac:picMkLst>
        </pc:picChg>
        <pc:picChg chg="add mod modCrop">
          <ac:chgData name="Alexis Kinzelin" userId="e9f19f77-3c43-45b4-aa40-e880244cb77c" providerId="ADAL" clId="{6FBAEA7B-492C-4A94-BCAB-9DB737CA705B}" dt="2022-08-30T15:21:55.767" v="4612" actId="732"/>
          <ac:picMkLst>
            <pc:docMk/>
            <pc:sldMk cId="0" sldId="258"/>
            <ac:picMk id="29" creationId="{F3497B9D-F519-EB75-B8EE-382F9A7AD823}"/>
          </ac:picMkLst>
        </pc:picChg>
      </pc:sldChg>
      <pc:sldChg chg="add del mod setBg modShow">
        <pc:chgData name="Alexis Kinzelin" userId="e9f19f77-3c43-45b4-aa40-e880244cb77c" providerId="ADAL" clId="{6FBAEA7B-492C-4A94-BCAB-9DB737CA705B}" dt="2022-08-31T09:57:56.474" v="9617" actId="729"/>
        <pc:sldMkLst>
          <pc:docMk/>
          <pc:sldMk cId="0" sldId="259"/>
        </pc:sldMkLst>
      </pc:sldChg>
      <pc:sldChg chg="add del mod setBg modShow">
        <pc:chgData name="Alexis Kinzelin" userId="e9f19f77-3c43-45b4-aa40-e880244cb77c" providerId="ADAL" clId="{6FBAEA7B-492C-4A94-BCAB-9DB737CA705B}" dt="2022-08-31T09:57:56.474" v="9617" actId="729"/>
        <pc:sldMkLst>
          <pc:docMk/>
          <pc:sldMk cId="0" sldId="260"/>
        </pc:sldMkLst>
      </pc:sldChg>
      <pc:sldChg chg="modNotesTx">
        <pc:chgData name="Alexis Kinzelin" userId="e9f19f77-3c43-45b4-aa40-e880244cb77c" providerId="ADAL" clId="{6FBAEA7B-492C-4A94-BCAB-9DB737CA705B}" dt="2022-08-31T08:49:52.040" v="8233" actId="6549"/>
        <pc:sldMkLst>
          <pc:docMk/>
          <pc:sldMk cId="0" sldId="261"/>
        </pc:sldMkLst>
      </pc:sldChg>
      <pc:sldChg chg="del">
        <pc:chgData name="Alexis Kinzelin" userId="e9f19f77-3c43-45b4-aa40-e880244cb77c" providerId="ADAL" clId="{6FBAEA7B-492C-4A94-BCAB-9DB737CA705B}" dt="2022-08-30T10:33:00.439" v="2939" actId="47"/>
        <pc:sldMkLst>
          <pc:docMk/>
          <pc:sldMk cId="0" sldId="262"/>
        </pc:sldMkLst>
      </pc:sldChg>
      <pc:sldChg chg="addSp delSp modSp mod ord delAnim modAnim modNotesTx">
        <pc:chgData name="Alexis Kinzelin" userId="e9f19f77-3c43-45b4-aa40-e880244cb77c" providerId="ADAL" clId="{6FBAEA7B-492C-4A94-BCAB-9DB737CA705B}" dt="2022-08-31T08:31:06.015" v="8218" actId="20577"/>
        <pc:sldMkLst>
          <pc:docMk/>
          <pc:sldMk cId="1765580783" sldId="263"/>
        </pc:sldMkLst>
        <pc:spChg chg="mod">
          <ac:chgData name="Alexis Kinzelin" userId="e9f19f77-3c43-45b4-aa40-e880244cb77c" providerId="ADAL" clId="{6FBAEA7B-492C-4A94-BCAB-9DB737CA705B}" dt="2022-08-30T09:32:43.694" v="2721" actId="1076"/>
          <ac:spMkLst>
            <pc:docMk/>
            <pc:sldMk cId="1765580783" sldId="263"/>
            <ac:spMk id="3" creationId="{69B6D4DB-34E6-4A6B-8396-3FD2D0C5EF84}"/>
          </ac:spMkLst>
        </pc:spChg>
        <pc:spChg chg="add del mod">
          <ac:chgData name="Alexis Kinzelin" userId="e9f19f77-3c43-45b4-aa40-e880244cb77c" providerId="ADAL" clId="{6FBAEA7B-492C-4A94-BCAB-9DB737CA705B}" dt="2022-08-30T09:18:10.362" v="2592" actId="478"/>
          <ac:spMkLst>
            <pc:docMk/>
            <pc:sldMk cId="1765580783" sldId="263"/>
            <ac:spMk id="4" creationId="{66C6C2A1-3019-B654-5332-DDBA2F3DAF8E}"/>
          </ac:spMkLst>
        </pc:spChg>
        <pc:spChg chg="mod">
          <ac:chgData name="Alexis Kinzelin" userId="e9f19f77-3c43-45b4-aa40-e880244cb77c" providerId="ADAL" clId="{6FBAEA7B-492C-4A94-BCAB-9DB737CA705B}" dt="2022-08-30T09:32:43.694" v="2721" actId="1076"/>
          <ac:spMkLst>
            <pc:docMk/>
            <pc:sldMk cId="1765580783" sldId="263"/>
            <ac:spMk id="8" creationId="{287305A0-9314-4E55-AE1D-2D401B0A1B6A}"/>
          </ac:spMkLst>
        </pc:spChg>
        <pc:spChg chg="mod">
          <ac:chgData name="Alexis Kinzelin" userId="e9f19f77-3c43-45b4-aa40-e880244cb77c" providerId="ADAL" clId="{6FBAEA7B-492C-4A94-BCAB-9DB737CA705B}" dt="2022-08-30T09:32:43.694" v="2721" actId="1076"/>
          <ac:spMkLst>
            <pc:docMk/>
            <pc:sldMk cId="1765580783" sldId="263"/>
            <ac:spMk id="9" creationId="{5FEC58F4-ABDE-4B90-A3FF-3DADA0A05D0F}"/>
          </ac:spMkLst>
        </pc:spChg>
        <pc:spChg chg="mod">
          <ac:chgData name="Alexis Kinzelin" userId="e9f19f77-3c43-45b4-aa40-e880244cb77c" providerId="ADAL" clId="{6FBAEA7B-492C-4A94-BCAB-9DB737CA705B}" dt="2022-08-30T09:33:16.965" v="2728" actId="14100"/>
          <ac:spMkLst>
            <pc:docMk/>
            <pc:sldMk cId="1765580783" sldId="263"/>
            <ac:spMk id="12" creationId="{9C8B2C01-3015-4FCA-9A2E-281FD875E3B7}"/>
          </ac:spMkLst>
        </pc:spChg>
        <pc:spChg chg="mod">
          <ac:chgData name="Alexis Kinzelin" userId="e9f19f77-3c43-45b4-aa40-e880244cb77c" providerId="ADAL" clId="{6FBAEA7B-492C-4A94-BCAB-9DB737CA705B}" dt="2022-08-30T09:32:43.694" v="2721" actId="1076"/>
          <ac:spMkLst>
            <pc:docMk/>
            <pc:sldMk cId="1765580783" sldId="263"/>
            <ac:spMk id="13" creationId="{260EDCA2-1C5F-41F0-84E9-D885E5DC693E}"/>
          </ac:spMkLst>
        </pc:spChg>
        <pc:spChg chg="mod">
          <ac:chgData name="Alexis Kinzelin" userId="e9f19f77-3c43-45b4-aa40-e880244cb77c" providerId="ADAL" clId="{6FBAEA7B-492C-4A94-BCAB-9DB737CA705B}" dt="2022-08-30T09:33:19.837" v="2729" actId="1076"/>
          <ac:spMkLst>
            <pc:docMk/>
            <pc:sldMk cId="1765580783" sldId="263"/>
            <ac:spMk id="16" creationId="{D59AF32D-F4BA-488E-AE5F-3D14D28481F4}"/>
          </ac:spMkLst>
        </pc:spChg>
        <pc:spChg chg="add del mod">
          <ac:chgData name="Alexis Kinzelin" userId="e9f19f77-3c43-45b4-aa40-e880244cb77c" providerId="ADAL" clId="{6FBAEA7B-492C-4A94-BCAB-9DB737CA705B}" dt="2022-08-30T09:31:55.720" v="2716" actId="478"/>
          <ac:spMkLst>
            <pc:docMk/>
            <pc:sldMk cId="1765580783" sldId="263"/>
            <ac:spMk id="25" creationId="{A8C98825-C8A4-441F-8F9A-4D034EB3D609}"/>
          </ac:spMkLst>
        </pc:spChg>
        <pc:spChg chg="mod">
          <ac:chgData name="Alexis Kinzelin" userId="e9f19f77-3c43-45b4-aa40-e880244cb77c" providerId="ADAL" clId="{6FBAEA7B-492C-4A94-BCAB-9DB737CA705B}" dt="2022-08-30T09:33:44.924" v="2735" actId="5793"/>
          <ac:spMkLst>
            <pc:docMk/>
            <pc:sldMk cId="1765580783" sldId="263"/>
            <ac:spMk id="29" creationId="{F05930AC-316C-4018-9010-206FC6E9D1E2}"/>
          </ac:spMkLst>
        </pc:spChg>
        <pc:spChg chg="add del mod">
          <ac:chgData name="Alexis Kinzelin" userId="e9f19f77-3c43-45b4-aa40-e880244cb77c" providerId="ADAL" clId="{6FBAEA7B-492C-4A94-BCAB-9DB737CA705B}" dt="2022-08-30T09:34:32.413" v="2743" actId="1076"/>
          <ac:spMkLst>
            <pc:docMk/>
            <pc:sldMk cId="1765580783" sldId="263"/>
            <ac:spMk id="31" creationId="{F03A059A-3507-4389-8561-E59A0724E19E}"/>
          </ac:spMkLst>
        </pc:spChg>
        <pc:spChg chg="mod">
          <ac:chgData name="Alexis Kinzelin" userId="e9f19f77-3c43-45b4-aa40-e880244cb77c" providerId="ADAL" clId="{6FBAEA7B-492C-4A94-BCAB-9DB737CA705B}" dt="2022-08-30T09:32:43.694" v="2721" actId="1076"/>
          <ac:spMkLst>
            <pc:docMk/>
            <pc:sldMk cId="1765580783" sldId="263"/>
            <ac:spMk id="47" creationId="{E92E988E-4FB8-4657-AF62-17A67275FA03}"/>
          </ac:spMkLst>
        </pc:spChg>
        <pc:spChg chg="add del">
          <ac:chgData name="Alexis Kinzelin" userId="e9f19f77-3c43-45b4-aa40-e880244cb77c" providerId="ADAL" clId="{6FBAEA7B-492C-4A94-BCAB-9DB737CA705B}" dt="2022-08-30T09:29:04.408" v="2688" actId="478"/>
          <ac:spMkLst>
            <pc:docMk/>
            <pc:sldMk cId="1765580783" sldId="263"/>
            <ac:spMk id="51" creationId="{3D10F5D7-409C-4055-8E17-A59B4EC835FB}"/>
          </ac:spMkLst>
        </pc:spChg>
        <pc:spChg chg="mod">
          <ac:chgData name="Alexis Kinzelin" userId="e9f19f77-3c43-45b4-aa40-e880244cb77c" providerId="ADAL" clId="{6FBAEA7B-492C-4A94-BCAB-9DB737CA705B}" dt="2022-08-30T09:34:10.957" v="2739" actId="14100"/>
          <ac:spMkLst>
            <pc:docMk/>
            <pc:sldMk cId="1765580783" sldId="263"/>
            <ac:spMk id="54" creationId="{D54F5B3E-C541-A450-7EDD-ADA4957BF952}"/>
          </ac:spMkLst>
        </pc:spChg>
        <pc:spChg chg="mod">
          <ac:chgData name="Alexis Kinzelin" userId="e9f19f77-3c43-45b4-aa40-e880244cb77c" providerId="ADAL" clId="{6FBAEA7B-492C-4A94-BCAB-9DB737CA705B}" dt="2022-08-30T09:32:43.694" v="2721" actId="1076"/>
          <ac:spMkLst>
            <pc:docMk/>
            <pc:sldMk cId="1765580783" sldId="263"/>
            <ac:spMk id="68" creationId="{D4C7EAFF-7D31-D41E-5453-CCDA412CA0B8}"/>
          </ac:spMkLst>
        </pc:spChg>
        <pc:spChg chg="mod">
          <ac:chgData name="Alexis Kinzelin" userId="e9f19f77-3c43-45b4-aa40-e880244cb77c" providerId="ADAL" clId="{6FBAEA7B-492C-4A94-BCAB-9DB737CA705B}" dt="2022-08-30T09:32:43.694" v="2721" actId="1076"/>
          <ac:spMkLst>
            <pc:docMk/>
            <pc:sldMk cId="1765580783" sldId="263"/>
            <ac:spMk id="69" creationId="{F9E4E763-02CF-A03D-BC65-7FB707752D4B}"/>
          </ac:spMkLst>
        </pc:spChg>
        <pc:grpChg chg="mod">
          <ac:chgData name="Alexis Kinzelin" userId="e9f19f77-3c43-45b4-aa40-e880244cb77c" providerId="ADAL" clId="{6FBAEA7B-492C-4A94-BCAB-9DB737CA705B}" dt="2022-08-30T09:32:43.694" v="2721" actId="1076"/>
          <ac:grpSpMkLst>
            <pc:docMk/>
            <pc:sldMk cId="1765580783" sldId="263"/>
            <ac:grpSpMk id="30" creationId="{CFDFB278-50D5-4A30-82C1-9E476D66F14B}"/>
          </ac:grpSpMkLst>
        </pc:grpChg>
        <pc:grpChg chg="add del mod">
          <ac:chgData name="Alexis Kinzelin" userId="e9f19f77-3c43-45b4-aa40-e880244cb77c" providerId="ADAL" clId="{6FBAEA7B-492C-4A94-BCAB-9DB737CA705B}" dt="2022-08-30T09:34:18.018" v="2741" actId="478"/>
          <ac:grpSpMkLst>
            <pc:docMk/>
            <pc:sldMk cId="1765580783" sldId="263"/>
            <ac:grpSpMk id="45" creationId="{0ABBA038-395D-6B93-F263-0411F94ED014}"/>
          </ac:grpSpMkLst>
        </pc:grpChg>
        <pc:grpChg chg="del mod">
          <ac:chgData name="Alexis Kinzelin" userId="e9f19f77-3c43-45b4-aa40-e880244cb77c" providerId="ADAL" clId="{6FBAEA7B-492C-4A94-BCAB-9DB737CA705B}" dt="2022-08-30T09:28:05.480" v="2679" actId="478"/>
          <ac:grpSpMkLst>
            <pc:docMk/>
            <pc:sldMk cId="1765580783" sldId="263"/>
            <ac:grpSpMk id="50" creationId="{DB39980D-7E48-4DEF-A415-38BE3F251A1D}"/>
          </ac:grpSpMkLst>
        </pc:grpChg>
        <pc:graphicFrameChg chg="mod modGraphic">
          <ac:chgData name="Alexis Kinzelin" userId="e9f19f77-3c43-45b4-aa40-e880244cb77c" providerId="ADAL" clId="{6FBAEA7B-492C-4A94-BCAB-9DB737CA705B}" dt="2022-08-30T09:32:43.694" v="2721" actId="1076"/>
          <ac:graphicFrameMkLst>
            <pc:docMk/>
            <pc:sldMk cId="1765580783" sldId="263"/>
            <ac:graphicFrameMk id="5" creationId="{E9C57B73-AF9C-4D90-A6A3-827B2F80E59A}"/>
          </ac:graphicFrameMkLst>
        </pc:graphicFrameChg>
        <pc:graphicFrameChg chg="add del mod modGraphic">
          <ac:chgData name="Alexis Kinzelin" userId="e9f19f77-3c43-45b4-aa40-e880244cb77c" providerId="ADAL" clId="{6FBAEA7B-492C-4A94-BCAB-9DB737CA705B}" dt="2022-08-30T09:32:01.006" v="2717" actId="478"/>
          <ac:graphicFrameMkLst>
            <pc:docMk/>
            <pc:sldMk cId="1765580783" sldId="263"/>
            <ac:graphicFrameMk id="26" creationId="{579351E4-8D01-4A89-8BD4-4BBD833F4AF1}"/>
          </ac:graphicFrameMkLst>
        </pc:graphicFrameChg>
        <pc:picChg chg="add">
          <ac:chgData name="Alexis Kinzelin" userId="e9f19f77-3c43-45b4-aa40-e880244cb77c" providerId="ADAL" clId="{6FBAEA7B-492C-4A94-BCAB-9DB737CA705B}" dt="2022-08-30T09:29:49.587" v="2696" actId="22"/>
          <ac:picMkLst>
            <pc:docMk/>
            <pc:sldMk cId="1765580783" sldId="263"/>
            <ac:picMk id="28" creationId="{FAABDC81-CC48-BD88-BB76-9B98A4851C0F}"/>
          </ac:picMkLst>
        </pc:picChg>
        <pc:picChg chg="add">
          <ac:chgData name="Alexis Kinzelin" userId="e9f19f77-3c43-45b4-aa40-e880244cb77c" providerId="ADAL" clId="{6FBAEA7B-492C-4A94-BCAB-9DB737CA705B}" dt="2022-08-30T09:29:49.587" v="2696" actId="22"/>
          <ac:picMkLst>
            <pc:docMk/>
            <pc:sldMk cId="1765580783" sldId="263"/>
            <ac:picMk id="34" creationId="{2EEB150E-77AA-1998-1ED6-EBED421A4479}"/>
          </ac:picMkLst>
        </pc:picChg>
        <pc:picChg chg="add">
          <ac:chgData name="Alexis Kinzelin" userId="e9f19f77-3c43-45b4-aa40-e880244cb77c" providerId="ADAL" clId="{6FBAEA7B-492C-4A94-BCAB-9DB737CA705B}" dt="2022-08-30T09:29:49.587" v="2696" actId="22"/>
          <ac:picMkLst>
            <pc:docMk/>
            <pc:sldMk cId="1765580783" sldId="263"/>
            <ac:picMk id="36" creationId="{712B7F61-05ED-2E3D-EBEE-6B4335B1BBA9}"/>
          </ac:picMkLst>
        </pc:picChg>
        <pc:picChg chg="add">
          <ac:chgData name="Alexis Kinzelin" userId="e9f19f77-3c43-45b4-aa40-e880244cb77c" providerId="ADAL" clId="{6FBAEA7B-492C-4A94-BCAB-9DB737CA705B}" dt="2022-08-30T09:29:49.587" v="2696" actId="22"/>
          <ac:picMkLst>
            <pc:docMk/>
            <pc:sldMk cId="1765580783" sldId="263"/>
            <ac:picMk id="39" creationId="{4BA70935-E7AF-FB14-4566-06D34876C0B0}"/>
          </ac:picMkLst>
        </pc:picChg>
        <pc:picChg chg="mod">
          <ac:chgData name="Alexis Kinzelin" userId="e9f19f77-3c43-45b4-aa40-e880244cb77c" providerId="ADAL" clId="{6FBAEA7B-492C-4A94-BCAB-9DB737CA705B}" dt="2022-08-30T09:33:58.849" v="2736"/>
          <ac:picMkLst>
            <pc:docMk/>
            <pc:sldMk cId="1765580783" sldId="263"/>
            <ac:picMk id="52" creationId="{37EEAA0D-CE30-CC81-629D-A930B11D83F1}"/>
          </ac:picMkLst>
        </pc:picChg>
        <pc:picChg chg="mod">
          <ac:chgData name="Alexis Kinzelin" userId="e9f19f77-3c43-45b4-aa40-e880244cb77c" providerId="ADAL" clId="{6FBAEA7B-492C-4A94-BCAB-9DB737CA705B}" dt="2022-08-30T09:33:58.849" v="2736"/>
          <ac:picMkLst>
            <pc:docMk/>
            <pc:sldMk cId="1765580783" sldId="263"/>
            <ac:picMk id="53" creationId="{3B861F34-1888-4C67-1F43-1DAB9AC75643}"/>
          </ac:picMkLst>
        </pc:picChg>
        <pc:picChg chg="mod">
          <ac:chgData name="Alexis Kinzelin" userId="e9f19f77-3c43-45b4-aa40-e880244cb77c" providerId="ADAL" clId="{6FBAEA7B-492C-4A94-BCAB-9DB737CA705B}" dt="2022-08-30T09:32:46.881" v="2722" actId="1076"/>
          <ac:picMkLst>
            <pc:docMk/>
            <pc:sldMk cId="1765580783" sldId="263"/>
            <ac:picMk id="85" creationId="{459DF286-BCA1-4123-B2CB-CEE862869572}"/>
          </ac:picMkLst>
        </pc:picChg>
        <pc:cxnChg chg="mod">
          <ac:chgData name="Alexis Kinzelin" userId="e9f19f77-3c43-45b4-aa40-e880244cb77c" providerId="ADAL" clId="{6FBAEA7B-492C-4A94-BCAB-9DB737CA705B}" dt="2022-08-30T09:32:43.694" v="2721" actId="1076"/>
          <ac:cxnSpMkLst>
            <pc:docMk/>
            <pc:sldMk cId="1765580783" sldId="263"/>
            <ac:cxnSpMk id="38" creationId="{245347DF-F829-4EB4-80AF-62298F4F6758}"/>
          </ac:cxnSpMkLst>
        </pc:cxnChg>
        <pc:cxnChg chg="mod">
          <ac:chgData name="Alexis Kinzelin" userId="e9f19f77-3c43-45b4-aa40-e880244cb77c" providerId="ADAL" clId="{6FBAEA7B-492C-4A94-BCAB-9DB737CA705B}" dt="2022-08-30T09:32:43.694" v="2721" actId="1076"/>
          <ac:cxnSpMkLst>
            <pc:docMk/>
            <pc:sldMk cId="1765580783" sldId="263"/>
            <ac:cxnSpMk id="70" creationId="{6FB3B7B1-C074-949B-7C07-B765359BA1F8}"/>
          </ac:cxnSpMkLst>
        </pc:cxnChg>
        <pc:cxnChg chg="mod">
          <ac:chgData name="Alexis Kinzelin" userId="e9f19f77-3c43-45b4-aa40-e880244cb77c" providerId="ADAL" clId="{6FBAEA7B-492C-4A94-BCAB-9DB737CA705B}" dt="2022-08-30T09:32:43.694" v="2721" actId="1076"/>
          <ac:cxnSpMkLst>
            <pc:docMk/>
            <pc:sldMk cId="1765580783" sldId="263"/>
            <ac:cxnSpMk id="455" creationId="{B6F5723E-D528-48F5-AE40-02D2C70814CB}"/>
          </ac:cxnSpMkLst>
        </pc:cxnChg>
        <pc:cxnChg chg="mod">
          <ac:chgData name="Alexis Kinzelin" userId="e9f19f77-3c43-45b4-aa40-e880244cb77c" providerId="ADAL" clId="{6FBAEA7B-492C-4A94-BCAB-9DB737CA705B}" dt="2022-08-30T09:32:43.694" v="2721" actId="1076"/>
          <ac:cxnSpMkLst>
            <pc:docMk/>
            <pc:sldMk cId="1765580783" sldId="263"/>
            <ac:cxnSpMk id="456" creationId="{EB7426D8-07EF-4716-A356-A9F71DC6E286}"/>
          </ac:cxnSpMkLst>
        </pc:cxnChg>
        <pc:cxnChg chg="mod">
          <ac:chgData name="Alexis Kinzelin" userId="e9f19f77-3c43-45b4-aa40-e880244cb77c" providerId="ADAL" clId="{6FBAEA7B-492C-4A94-BCAB-9DB737CA705B}" dt="2022-08-30T09:32:43.694" v="2721" actId="1076"/>
          <ac:cxnSpMkLst>
            <pc:docMk/>
            <pc:sldMk cId="1765580783" sldId="263"/>
            <ac:cxnSpMk id="457" creationId="{1334028D-4F07-4BF6-80C8-C6966EF8ED46}"/>
          </ac:cxnSpMkLst>
        </pc:cxnChg>
        <pc:cxnChg chg="mod">
          <ac:chgData name="Alexis Kinzelin" userId="e9f19f77-3c43-45b4-aa40-e880244cb77c" providerId="ADAL" clId="{6FBAEA7B-492C-4A94-BCAB-9DB737CA705B}" dt="2022-08-30T09:32:43.694" v="2721" actId="1076"/>
          <ac:cxnSpMkLst>
            <pc:docMk/>
            <pc:sldMk cId="1765580783" sldId="263"/>
            <ac:cxnSpMk id="458" creationId="{D6FD5C36-2D61-4802-A563-6F0D284EF3EF}"/>
          </ac:cxnSpMkLst>
        </pc:cxnChg>
      </pc:sldChg>
      <pc:sldChg chg="add del mod setBg modShow">
        <pc:chgData name="Alexis Kinzelin" userId="e9f19f77-3c43-45b4-aa40-e880244cb77c" providerId="ADAL" clId="{6FBAEA7B-492C-4A94-BCAB-9DB737CA705B}" dt="2022-08-31T09:57:56.474" v="9617" actId="729"/>
        <pc:sldMkLst>
          <pc:docMk/>
          <pc:sldMk cId="833087226" sldId="264"/>
        </pc:sldMkLst>
      </pc:sldChg>
      <pc:sldChg chg="modSp mod modNotesTx">
        <pc:chgData name="Alexis Kinzelin" userId="e9f19f77-3c43-45b4-aa40-e880244cb77c" providerId="ADAL" clId="{6FBAEA7B-492C-4A94-BCAB-9DB737CA705B}" dt="2022-08-29T16:02:23.702" v="2415" actId="20577"/>
        <pc:sldMkLst>
          <pc:docMk/>
          <pc:sldMk cId="2322412555" sldId="276"/>
        </pc:sldMkLst>
        <pc:spChg chg="mod">
          <ac:chgData name="Alexis Kinzelin" userId="e9f19f77-3c43-45b4-aa40-e880244cb77c" providerId="ADAL" clId="{6FBAEA7B-492C-4A94-BCAB-9DB737CA705B}" dt="2022-08-29T15:54:47.775" v="2111" actId="404"/>
          <ac:spMkLst>
            <pc:docMk/>
            <pc:sldMk cId="2322412555" sldId="276"/>
            <ac:spMk id="31" creationId="{F03A059A-3507-4389-8561-E59A0724E19E}"/>
          </ac:spMkLst>
        </pc:spChg>
      </pc:sldChg>
      <pc:sldChg chg="del">
        <pc:chgData name="Alexis Kinzelin" userId="e9f19f77-3c43-45b4-aa40-e880244cb77c" providerId="ADAL" clId="{6FBAEA7B-492C-4A94-BCAB-9DB737CA705B}" dt="2022-08-30T10:32:56.669" v="2938" actId="47"/>
        <pc:sldMkLst>
          <pc:docMk/>
          <pc:sldMk cId="2425702125" sldId="3379"/>
        </pc:sldMkLst>
      </pc:sldChg>
      <pc:sldChg chg="del">
        <pc:chgData name="Alexis Kinzelin" userId="e9f19f77-3c43-45b4-aa40-e880244cb77c" providerId="ADAL" clId="{6FBAEA7B-492C-4A94-BCAB-9DB737CA705B}" dt="2022-08-29T15:50:46.358" v="2037" actId="47"/>
        <pc:sldMkLst>
          <pc:docMk/>
          <pc:sldMk cId="2937147320" sldId="3380"/>
        </pc:sldMkLst>
      </pc:sldChg>
      <pc:sldChg chg="del">
        <pc:chgData name="Alexis Kinzelin" userId="e9f19f77-3c43-45b4-aa40-e880244cb77c" providerId="ADAL" clId="{6FBAEA7B-492C-4A94-BCAB-9DB737CA705B}" dt="2022-08-29T15:42:25.061" v="1942" actId="47"/>
        <pc:sldMkLst>
          <pc:docMk/>
          <pc:sldMk cId="2910224489" sldId="3381"/>
        </pc:sldMkLst>
      </pc:sldChg>
      <pc:sldChg chg="del">
        <pc:chgData name="Alexis Kinzelin" userId="e9f19f77-3c43-45b4-aa40-e880244cb77c" providerId="ADAL" clId="{6FBAEA7B-492C-4A94-BCAB-9DB737CA705B}" dt="2022-08-29T15:42:39.696" v="1943" actId="47"/>
        <pc:sldMkLst>
          <pc:docMk/>
          <pc:sldMk cId="3069467032" sldId="3382"/>
        </pc:sldMkLst>
      </pc:sldChg>
      <pc:sldChg chg="del">
        <pc:chgData name="Alexis Kinzelin" userId="e9f19f77-3c43-45b4-aa40-e880244cb77c" providerId="ADAL" clId="{6FBAEA7B-492C-4A94-BCAB-9DB737CA705B}" dt="2022-08-29T15:42:53.345" v="1945" actId="47"/>
        <pc:sldMkLst>
          <pc:docMk/>
          <pc:sldMk cId="756898379" sldId="3383"/>
        </pc:sldMkLst>
      </pc:sldChg>
      <pc:sldChg chg="addSp modSp mod modAnim modNotesTx">
        <pc:chgData name="Alexis Kinzelin" userId="e9f19f77-3c43-45b4-aa40-e880244cb77c" providerId="ADAL" clId="{6FBAEA7B-492C-4A94-BCAB-9DB737CA705B}" dt="2022-08-31T08:30:40.967" v="8214" actId="6549"/>
        <pc:sldMkLst>
          <pc:docMk/>
          <pc:sldMk cId="2421501171" sldId="3384"/>
        </pc:sldMkLst>
        <pc:spChg chg="mod">
          <ac:chgData name="Alexis Kinzelin" userId="e9f19f77-3c43-45b4-aa40-e880244cb77c" providerId="ADAL" clId="{6FBAEA7B-492C-4A94-BCAB-9DB737CA705B}" dt="2022-08-29T15:48:47.426" v="2012" actId="20577"/>
          <ac:spMkLst>
            <pc:docMk/>
            <pc:sldMk cId="2421501171" sldId="3384"/>
            <ac:spMk id="9" creationId="{8F79B654-D6C5-50FD-3FE9-2BF7CBCF7190}"/>
          </ac:spMkLst>
        </pc:spChg>
        <pc:grpChg chg="add mod">
          <ac:chgData name="Alexis Kinzelin" userId="e9f19f77-3c43-45b4-aa40-e880244cb77c" providerId="ADAL" clId="{6FBAEA7B-492C-4A94-BCAB-9DB737CA705B}" dt="2022-08-29T15:48:43.860" v="2003"/>
          <ac:grpSpMkLst>
            <pc:docMk/>
            <pc:sldMk cId="2421501171" sldId="3384"/>
            <ac:grpSpMk id="2" creationId="{366FABE9-4CA0-E382-DC3C-17E57EFE7510}"/>
          </ac:grpSpMkLst>
        </pc:grpChg>
        <pc:picChg chg="mod">
          <ac:chgData name="Alexis Kinzelin" userId="e9f19f77-3c43-45b4-aa40-e880244cb77c" providerId="ADAL" clId="{6FBAEA7B-492C-4A94-BCAB-9DB737CA705B}" dt="2022-08-29T15:48:43.860" v="2003"/>
          <ac:picMkLst>
            <pc:docMk/>
            <pc:sldMk cId="2421501171" sldId="3384"/>
            <ac:picMk id="7" creationId="{15274FA3-97CE-93F3-019B-D72F4D9A9AFF}"/>
          </ac:picMkLst>
        </pc:picChg>
        <pc:picChg chg="mod">
          <ac:chgData name="Alexis Kinzelin" userId="e9f19f77-3c43-45b4-aa40-e880244cb77c" providerId="ADAL" clId="{6FBAEA7B-492C-4A94-BCAB-9DB737CA705B}" dt="2022-08-29T15:48:43.860" v="2003"/>
          <ac:picMkLst>
            <pc:docMk/>
            <pc:sldMk cId="2421501171" sldId="3384"/>
            <ac:picMk id="8" creationId="{70E125F2-AFAD-5717-7803-4F8E8890EB9F}"/>
          </ac:picMkLst>
        </pc:picChg>
      </pc:sldChg>
      <pc:sldChg chg="del">
        <pc:chgData name="Alexis Kinzelin" userId="e9f19f77-3c43-45b4-aa40-e880244cb77c" providerId="ADAL" clId="{6FBAEA7B-492C-4A94-BCAB-9DB737CA705B}" dt="2022-08-29T15:43:05.936" v="1946" actId="47"/>
        <pc:sldMkLst>
          <pc:docMk/>
          <pc:sldMk cId="2101520373" sldId="3385"/>
        </pc:sldMkLst>
      </pc:sldChg>
      <pc:sldChg chg="addSp delSp add del mod setBg modShow">
        <pc:chgData name="Alexis Kinzelin" userId="e9f19f77-3c43-45b4-aa40-e880244cb77c" providerId="ADAL" clId="{6FBAEA7B-492C-4A94-BCAB-9DB737CA705B}" dt="2022-08-31T08:12:08.459" v="7990" actId="478"/>
        <pc:sldMkLst>
          <pc:docMk/>
          <pc:sldMk cId="240190297" sldId="3386"/>
        </pc:sldMkLst>
        <pc:grpChg chg="add del">
          <ac:chgData name="Alexis Kinzelin" userId="e9f19f77-3c43-45b4-aa40-e880244cb77c" providerId="ADAL" clId="{6FBAEA7B-492C-4A94-BCAB-9DB737CA705B}" dt="2022-08-31T08:12:08.459" v="7990" actId="478"/>
          <ac:grpSpMkLst>
            <pc:docMk/>
            <pc:sldMk cId="240190297" sldId="3386"/>
            <ac:grpSpMk id="9" creationId="{00000000-0000-0000-0000-000000000000}"/>
          </ac:grpSpMkLst>
        </pc:grpChg>
        <pc:picChg chg="add del">
          <ac:chgData name="Alexis Kinzelin" userId="e9f19f77-3c43-45b4-aa40-e880244cb77c" providerId="ADAL" clId="{6FBAEA7B-492C-4A94-BCAB-9DB737CA705B}" dt="2022-08-31T08:12:08.459" v="7990" actId="478"/>
          <ac:picMkLst>
            <pc:docMk/>
            <pc:sldMk cId="240190297" sldId="3386"/>
            <ac:picMk id="8" creationId="{00000000-0000-0000-0000-000000000000}"/>
          </ac:picMkLst>
        </pc:picChg>
      </pc:sldChg>
      <pc:sldChg chg="del ord">
        <pc:chgData name="Alexis Kinzelin" userId="e9f19f77-3c43-45b4-aa40-e880244cb77c" providerId="ADAL" clId="{6FBAEA7B-492C-4A94-BCAB-9DB737CA705B}" dt="2022-08-30T09:23:08.739" v="2622" actId="47"/>
        <pc:sldMkLst>
          <pc:docMk/>
          <pc:sldMk cId="2771649041" sldId="3386"/>
        </pc:sldMkLst>
      </pc:sldChg>
      <pc:sldChg chg="del modNotesTx">
        <pc:chgData name="Alexis Kinzelin" userId="e9f19f77-3c43-45b4-aa40-e880244cb77c" providerId="ADAL" clId="{6FBAEA7B-492C-4A94-BCAB-9DB737CA705B}" dt="2022-08-30T09:35:33.504" v="2762" actId="47"/>
        <pc:sldMkLst>
          <pc:docMk/>
          <pc:sldMk cId="2279462814" sldId="3387"/>
        </pc:sldMkLst>
      </pc:sldChg>
      <pc:sldChg chg="add del mod setBg modShow">
        <pc:chgData name="Alexis Kinzelin" userId="e9f19f77-3c43-45b4-aa40-e880244cb77c" providerId="ADAL" clId="{6FBAEA7B-492C-4A94-BCAB-9DB737CA705B}" dt="2022-08-30T18:02:02.105" v="7263" actId="729"/>
        <pc:sldMkLst>
          <pc:docMk/>
          <pc:sldMk cId="3405751858" sldId="3387"/>
        </pc:sldMkLst>
      </pc:sldChg>
      <pc:sldChg chg="addSp modSp mod modAnim modNotesTx">
        <pc:chgData name="Alexis Kinzelin" userId="e9f19f77-3c43-45b4-aa40-e880244cb77c" providerId="ADAL" clId="{6FBAEA7B-492C-4A94-BCAB-9DB737CA705B}" dt="2022-08-31T08:31:49.447" v="8221" actId="6549"/>
        <pc:sldMkLst>
          <pc:docMk/>
          <pc:sldMk cId="2372528234" sldId="3388"/>
        </pc:sldMkLst>
        <pc:spChg chg="mod">
          <ac:chgData name="Alexis Kinzelin" userId="e9f19f77-3c43-45b4-aa40-e880244cb77c" providerId="ADAL" clId="{6FBAEA7B-492C-4A94-BCAB-9DB737CA705B}" dt="2022-08-29T15:49:06.441" v="2030" actId="14100"/>
          <ac:spMkLst>
            <pc:docMk/>
            <pc:sldMk cId="2372528234" sldId="3388"/>
            <ac:spMk id="9" creationId="{E4073296-D1E5-A3BE-58ED-C157475D081B}"/>
          </ac:spMkLst>
        </pc:spChg>
        <pc:grpChg chg="add mod">
          <ac:chgData name="Alexis Kinzelin" userId="e9f19f77-3c43-45b4-aa40-e880244cb77c" providerId="ADAL" clId="{6FBAEA7B-492C-4A94-BCAB-9DB737CA705B}" dt="2022-08-29T15:48:51.401" v="2013"/>
          <ac:grpSpMkLst>
            <pc:docMk/>
            <pc:sldMk cId="2372528234" sldId="3388"/>
            <ac:grpSpMk id="2" creationId="{C7A716A7-797E-25C5-2998-D4C7531E54CA}"/>
          </ac:grpSpMkLst>
        </pc:grpChg>
        <pc:picChg chg="mod">
          <ac:chgData name="Alexis Kinzelin" userId="e9f19f77-3c43-45b4-aa40-e880244cb77c" providerId="ADAL" clId="{6FBAEA7B-492C-4A94-BCAB-9DB737CA705B}" dt="2022-08-29T15:48:51.401" v="2013"/>
          <ac:picMkLst>
            <pc:docMk/>
            <pc:sldMk cId="2372528234" sldId="3388"/>
            <ac:picMk id="7" creationId="{CC079626-7277-1733-8B31-7F6CE88B8D8F}"/>
          </ac:picMkLst>
        </pc:picChg>
        <pc:picChg chg="mod">
          <ac:chgData name="Alexis Kinzelin" userId="e9f19f77-3c43-45b4-aa40-e880244cb77c" providerId="ADAL" clId="{6FBAEA7B-492C-4A94-BCAB-9DB737CA705B}" dt="2022-08-29T15:48:51.401" v="2013"/>
          <ac:picMkLst>
            <pc:docMk/>
            <pc:sldMk cId="2372528234" sldId="3388"/>
            <ac:picMk id="8" creationId="{FA33CD86-2EB4-5D0D-1769-92A35070BE56}"/>
          </ac:picMkLst>
        </pc:picChg>
      </pc:sldChg>
      <pc:sldChg chg="add del mod setBg modShow">
        <pc:chgData name="Alexis Kinzelin" userId="e9f19f77-3c43-45b4-aa40-e880244cb77c" providerId="ADAL" clId="{6FBAEA7B-492C-4A94-BCAB-9DB737CA705B}" dt="2022-08-30T18:02:02.105" v="7263" actId="729"/>
        <pc:sldMkLst>
          <pc:docMk/>
          <pc:sldMk cId="3517868032" sldId="3389"/>
        </pc:sldMkLst>
      </pc:sldChg>
      <pc:sldChg chg="del">
        <pc:chgData name="Alexis Kinzelin" userId="e9f19f77-3c43-45b4-aa40-e880244cb77c" providerId="ADAL" clId="{6FBAEA7B-492C-4A94-BCAB-9DB737CA705B}" dt="2022-08-30T09:23:11.074" v="2623" actId="47"/>
        <pc:sldMkLst>
          <pc:docMk/>
          <pc:sldMk cId="3659966286" sldId="3390"/>
        </pc:sldMkLst>
      </pc:sldChg>
      <pc:sldChg chg="add del mod setBg modShow">
        <pc:chgData name="Alexis Kinzelin" userId="e9f19f77-3c43-45b4-aa40-e880244cb77c" providerId="ADAL" clId="{6FBAEA7B-492C-4A94-BCAB-9DB737CA705B}" dt="2022-08-30T18:02:02.105" v="7263" actId="729"/>
        <pc:sldMkLst>
          <pc:docMk/>
          <pc:sldMk cId="4123378245" sldId="3390"/>
        </pc:sldMkLst>
      </pc:sldChg>
      <pc:sldChg chg="del">
        <pc:chgData name="Alexis Kinzelin" userId="e9f19f77-3c43-45b4-aa40-e880244cb77c" providerId="ADAL" clId="{6FBAEA7B-492C-4A94-BCAB-9DB737CA705B}" dt="2022-08-29T15:44:28.572" v="1977" actId="47"/>
        <pc:sldMkLst>
          <pc:docMk/>
          <pc:sldMk cId="2611389876" sldId="3391"/>
        </pc:sldMkLst>
      </pc:sldChg>
      <pc:sldChg chg="modSp mod">
        <pc:chgData name="Alexis Kinzelin" userId="e9f19f77-3c43-45b4-aa40-e880244cb77c" providerId="ADAL" clId="{6FBAEA7B-492C-4A94-BCAB-9DB737CA705B}" dt="2022-08-29T15:52:40.419" v="2054" actId="404"/>
        <pc:sldMkLst>
          <pc:docMk/>
          <pc:sldMk cId="3124375733" sldId="3392"/>
        </pc:sldMkLst>
        <pc:spChg chg="mod">
          <ac:chgData name="Alexis Kinzelin" userId="e9f19f77-3c43-45b4-aa40-e880244cb77c" providerId="ADAL" clId="{6FBAEA7B-492C-4A94-BCAB-9DB737CA705B}" dt="2022-08-29T15:52:40.419" v="2054" actId="404"/>
          <ac:spMkLst>
            <pc:docMk/>
            <pc:sldMk cId="3124375733" sldId="3392"/>
            <ac:spMk id="31" creationId="{F03A059A-3507-4389-8561-E59A0724E19E}"/>
          </ac:spMkLst>
        </pc:spChg>
      </pc:sldChg>
      <pc:sldChg chg="modSp mod">
        <pc:chgData name="Alexis Kinzelin" userId="e9f19f77-3c43-45b4-aa40-e880244cb77c" providerId="ADAL" clId="{6FBAEA7B-492C-4A94-BCAB-9DB737CA705B}" dt="2022-08-29T15:52:44.252" v="2056" actId="404"/>
        <pc:sldMkLst>
          <pc:docMk/>
          <pc:sldMk cId="2676614554" sldId="3393"/>
        </pc:sldMkLst>
        <pc:spChg chg="mod">
          <ac:chgData name="Alexis Kinzelin" userId="e9f19f77-3c43-45b4-aa40-e880244cb77c" providerId="ADAL" clId="{6FBAEA7B-492C-4A94-BCAB-9DB737CA705B}" dt="2022-08-29T15:52:44.252" v="2056" actId="404"/>
          <ac:spMkLst>
            <pc:docMk/>
            <pc:sldMk cId="2676614554" sldId="3393"/>
            <ac:spMk id="31" creationId="{F03A059A-3507-4389-8561-E59A0724E19E}"/>
          </ac:spMkLst>
        </pc:spChg>
      </pc:sldChg>
      <pc:sldChg chg="modSp mod">
        <pc:chgData name="Alexis Kinzelin" userId="e9f19f77-3c43-45b4-aa40-e880244cb77c" providerId="ADAL" clId="{6FBAEA7B-492C-4A94-BCAB-9DB737CA705B}" dt="2022-08-29T15:52:53.445" v="2060" actId="404"/>
        <pc:sldMkLst>
          <pc:docMk/>
          <pc:sldMk cId="3050520187" sldId="3394"/>
        </pc:sldMkLst>
        <pc:spChg chg="mod">
          <ac:chgData name="Alexis Kinzelin" userId="e9f19f77-3c43-45b4-aa40-e880244cb77c" providerId="ADAL" clId="{6FBAEA7B-492C-4A94-BCAB-9DB737CA705B}" dt="2022-08-29T15:52:53.445" v="2060" actId="404"/>
          <ac:spMkLst>
            <pc:docMk/>
            <pc:sldMk cId="3050520187" sldId="3394"/>
            <ac:spMk id="31" creationId="{F03A059A-3507-4389-8561-E59A0724E19E}"/>
          </ac:spMkLst>
        </pc:spChg>
      </pc:sldChg>
      <pc:sldChg chg="modSp mod">
        <pc:chgData name="Alexis Kinzelin" userId="e9f19f77-3c43-45b4-aa40-e880244cb77c" providerId="ADAL" clId="{6FBAEA7B-492C-4A94-BCAB-9DB737CA705B}" dt="2022-08-29T15:53:02.388" v="2064" actId="403"/>
        <pc:sldMkLst>
          <pc:docMk/>
          <pc:sldMk cId="2397107811" sldId="3395"/>
        </pc:sldMkLst>
        <pc:spChg chg="mod">
          <ac:chgData name="Alexis Kinzelin" userId="e9f19f77-3c43-45b4-aa40-e880244cb77c" providerId="ADAL" clId="{6FBAEA7B-492C-4A94-BCAB-9DB737CA705B}" dt="2022-08-29T15:53:02.388" v="2064" actId="403"/>
          <ac:spMkLst>
            <pc:docMk/>
            <pc:sldMk cId="2397107811" sldId="3395"/>
            <ac:spMk id="31" creationId="{F03A059A-3507-4389-8561-E59A0724E19E}"/>
          </ac:spMkLst>
        </pc:spChg>
      </pc:sldChg>
      <pc:sldChg chg="modSp mod modNotesTx">
        <pc:chgData name="Alexis Kinzelin" userId="e9f19f77-3c43-45b4-aa40-e880244cb77c" providerId="ADAL" clId="{6FBAEA7B-492C-4A94-BCAB-9DB737CA705B}" dt="2022-08-31T08:31:28.494" v="8219" actId="6549"/>
        <pc:sldMkLst>
          <pc:docMk/>
          <pc:sldMk cId="1843946855" sldId="3396"/>
        </pc:sldMkLst>
        <pc:spChg chg="mod">
          <ac:chgData name="Alexis Kinzelin" userId="e9f19f77-3c43-45b4-aa40-e880244cb77c" providerId="ADAL" clId="{6FBAEA7B-492C-4A94-BCAB-9DB737CA705B}" dt="2022-08-29T15:54:28.692" v="2103" actId="404"/>
          <ac:spMkLst>
            <pc:docMk/>
            <pc:sldMk cId="1843946855" sldId="3396"/>
            <ac:spMk id="31" creationId="{F03A059A-3507-4389-8561-E59A0724E19E}"/>
          </ac:spMkLst>
        </pc:spChg>
      </pc:sldChg>
      <pc:sldChg chg="modSp mod">
        <pc:chgData name="Alexis Kinzelin" userId="e9f19f77-3c43-45b4-aa40-e880244cb77c" providerId="ADAL" clId="{6FBAEA7B-492C-4A94-BCAB-9DB737CA705B}" dt="2022-08-29T15:52:29.948" v="2050" actId="404"/>
        <pc:sldMkLst>
          <pc:docMk/>
          <pc:sldMk cId="2202718686" sldId="3397"/>
        </pc:sldMkLst>
        <pc:spChg chg="mod">
          <ac:chgData name="Alexis Kinzelin" userId="e9f19f77-3c43-45b4-aa40-e880244cb77c" providerId="ADAL" clId="{6FBAEA7B-492C-4A94-BCAB-9DB737CA705B}" dt="2022-08-29T15:52:29.948" v="2050" actId="404"/>
          <ac:spMkLst>
            <pc:docMk/>
            <pc:sldMk cId="2202718686" sldId="3397"/>
            <ac:spMk id="31" creationId="{F03A059A-3507-4389-8561-E59A0724E19E}"/>
          </ac:spMkLst>
        </pc:spChg>
      </pc:sldChg>
      <pc:sldChg chg="modSp mod">
        <pc:chgData name="Alexis Kinzelin" userId="e9f19f77-3c43-45b4-aa40-e880244cb77c" providerId="ADAL" clId="{6FBAEA7B-492C-4A94-BCAB-9DB737CA705B}" dt="2022-08-29T15:52:34.381" v="2052" actId="404"/>
        <pc:sldMkLst>
          <pc:docMk/>
          <pc:sldMk cId="1582536659" sldId="3398"/>
        </pc:sldMkLst>
        <pc:spChg chg="mod">
          <ac:chgData name="Alexis Kinzelin" userId="e9f19f77-3c43-45b4-aa40-e880244cb77c" providerId="ADAL" clId="{6FBAEA7B-492C-4A94-BCAB-9DB737CA705B}" dt="2022-08-29T15:52:34.381" v="2052" actId="404"/>
          <ac:spMkLst>
            <pc:docMk/>
            <pc:sldMk cId="1582536659" sldId="3398"/>
            <ac:spMk id="31" creationId="{F03A059A-3507-4389-8561-E59A0724E19E}"/>
          </ac:spMkLst>
        </pc:spChg>
      </pc:sldChg>
      <pc:sldChg chg="modSp mod modNotesTx">
        <pc:chgData name="Alexis Kinzelin" userId="e9f19f77-3c43-45b4-aa40-e880244cb77c" providerId="ADAL" clId="{6FBAEA7B-492C-4A94-BCAB-9DB737CA705B}" dt="2022-08-29T15:58:38.950" v="2318" actId="6549"/>
        <pc:sldMkLst>
          <pc:docMk/>
          <pc:sldMk cId="1714417807" sldId="3399"/>
        </pc:sldMkLst>
        <pc:spChg chg="mod">
          <ac:chgData name="Alexis Kinzelin" userId="e9f19f77-3c43-45b4-aa40-e880244cb77c" providerId="ADAL" clId="{6FBAEA7B-492C-4A94-BCAB-9DB737CA705B}" dt="2022-08-29T15:54:37.575" v="2105" actId="404"/>
          <ac:spMkLst>
            <pc:docMk/>
            <pc:sldMk cId="1714417807" sldId="3399"/>
            <ac:spMk id="31" creationId="{F03A059A-3507-4389-8561-E59A0724E19E}"/>
          </ac:spMkLst>
        </pc:spChg>
      </pc:sldChg>
      <pc:sldChg chg="modSp mod modNotesTx">
        <pc:chgData name="Alexis Kinzelin" userId="e9f19f77-3c43-45b4-aa40-e880244cb77c" providerId="ADAL" clId="{6FBAEA7B-492C-4A94-BCAB-9DB737CA705B}" dt="2022-08-31T08:31:40.557" v="8220" actId="6549"/>
        <pc:sldMkLst>
          <pc:docMk/>
          <pc:sldMk cId="4201735755" sldId="3400"/>
        </pc:sldMkLst>
        <pc:spChg chg="mod">
          <ac:chgData name="Alexis Kinzelin" userId="e9f19f77-3c43-45b4-aa40-e880244cb77c" providerId="ADAL" clId="{6FBAEA7B-492C-4A94-BCAB-9DB737CA705B}" dt="2022-08-29T15:54:40.928" v="2107" actId="404"/>
          <ac:spMkLst>
            <pc:docMk/>
            <pc:sldMk cId="4201735755" sldId="3400"/>
            <ac:spMk id="31" creationId="{F03A059A-3507-4389-8561-E59A0724E19E}"/>
          </ac:spMkLst>
        </pc:spChg>
      </pc:sldChg>
      <pc:sldChg chg="modSp mod">
        <pc:chgData name="Alexis Kinzelin" userId="e9f19f77-3c43-45b4-aa40-e880244cb77c" providerId="ADAL" clId="{6FBAEA7B-492C-4A94-BCAB-9DB737CA705B}" dt="2022-08-29T15:54:44.976" v="2109" actId="404"/>
        <pc:sldMkLst>
          <pc:docMk/>
          <pc:sldMk cId="797180863" sldId="3401"/>
        </pc:sldMkLst>
        <pc:spChg chg="mod">
          <ac:chgData name="Alexis Kinzelin" userId="e9f19f77-3c43-45b4-aa40-e880244cb77c" providerId="ADAL" clId="{6FBAEA7B-492C-4A94-BCAB-9DB737CA705B}" dt="2022-08-29T15:54:44.976" v="2109" actId="404"/>
          <ac:spMkLst>
            <pc:docMk/>
            <pc:sldMk cId="797180863" sldId="3401"/>
            <ac:spMk id="31" creationId="{F03A059A-3507-4389-8561-E59A0724E19E}"/>
          </ac:spMkLst>
        </pc:spChg>
      </pc:sldChg>
      <pc:sldChg chg="del modNotesTx">
        <pc:chgData name="Alexis Kinzelin" userId="e9f19f77-3c43-45b4-aa40-e880244cb77c" providerId="ADAL" clId="{6FBAEA7B-492C-4A94-BCAB-9DB737CA705B}" dt="2022-08-30T09:35:50.836" v="2768" actId="47"/>
        <pc:sldMkLst>
          <pc:docMk/>
          <pc:sldMk cId="2110431753" sldId="3402"/>
        </pc:sldMkLst>
      </pc:sldChg>
      <pc:sldChg chg="delSp del mod">
        <pc:chgData name="Alexis Kinzelin" userId="e9f19f77-3c43-45b4-aa40-e880244cb77c" providerId="ADAL" clId="{6FBAEA7B-492C-4A94-BCAB-9DB737CA705B}" dt="2022-08-29T15:42:49.278" v="1944" actId="47"/>
        <pc:sldMkLst>
          <pc:docMk/>
          <pc:sldMk cId="3284223911" sldId="3403"/>
        </pc:sldMkLst>
        <pc:spChg chg="del">
          <ac:chgData name="Alexis Kinzelin" userId="e9f19f77-3c43-45b4-aa40-e880244cb77c" providerId="ADAL" clId="{6FBAEA7B-492C-4A94-BCAB-9DB737CA705B}" dt="2022-08-29T15:14:09.102" v="1080" actId="478"/>
          <ac:spMkLst>
            <pc:docMk/>
            <pc:sldMk cId="3284223911" sldId="3403"/>
            <ac:spMk id="2" creationId="{147AA491-C057-E5F5-2BA7-021F6BF19165}"/>
          </ac:spMkLst>
        </pc:spChg>
      </pc:sldChg>
      <pc:sldChg chg="del">
        <pc:chgData name="Alexis Kinzelin" userId="e9f19f77-3c43-45b4-aa40-e880244cb77c" providerId="ADAL" clId="{6FBAEA7B-492C-4A94-BCAB-9DB737CA705B}" dt="2022-08-29T15:47:27.349" v="1991" actId="47"/>
        <pc:sldMkLst>
          <pc:docMk/>
          <pc:sldMk cId="631211566" sldId="3404"/>
        </pc:sldMkLst>
      </pc:sldChg>
      <pc:sldChg chg="mod modShow modNotesTx">
        <pc:chgData name="Alexis Kinzelin" userId="e9f19f77-3c43-45b4-aa40-e880244cb77c" providerId="ADAL" clId="{6FBAEA7B-492C-4A94-BCAB-9DB737CA705B}" dt="2022-08-31T08:49:59.488" v="8235" actId="729"/>
        <pc:sldMkLst>
          <pc:docMk/>
          <pc:sldMk cId="186397203" sldId="3405"/>
        </pc:sldMkLst>
      </pc:sldChg>
      <pc:sldChg chg="del">
        <pc:chgData name="Alexis Kinzelin" userId="e9f19f77-3c43-45b4-aa40-e880244cb77c" providerId="ADAL" clId="{6FBAEA7B-492C-4A94-BCAB-9DB737CA705B}" dt="2022-08-29T15:50:51.903" v="2038" actId="47"/>
        <pc:sldMkLst>
          <pc:docMk/>
          <pc:sldMk cId="1865846244" sldId="3406"/>
        </pc:sldMkLst>
      </pc:sldChg>
      <pc:sldChg chg="addSp delSp modSp del mod setBg addAnim delAnim modAnim">
        <pc:chgData name="Alexis Kinzelin" userId="e9f19f77-3c43-45b4-aa40-e880244cb77c" providerId="ADAL" clId="{6FBAEA7B-492C-4A94-BCAB-9DB737CA705B}" dt="2022-08-30T14:08:16.069" v="4231" actId="47"/>
        <pc:sldMkLst>
          <pc:docMk/>
          <pc:sldMk cId="1465919219" sldId="3408"/>
        </pc:sldMkLst>
        <pc:spChg chg="add del mod">
          <ac:chgData name="Alexis Kinzelin" userId="e9f19f77-3c43-45b4-aa40-e880244cb77c" providerId="ADAL" clId="{6FBAEA7B-492C-4A94-BCAB-9DB737CA705B}" dt="2022-08-30T09:12:54.281" v="2551" actId="478"/>
          <ac:spMkLst>
            <pc:docMk/>
            <pc:sldMk cId="1465919219" sldId="3408"/>
            <ac:spMk id="2" creationId="{4B29B669-8EEF-79AE-9F72-32CD805BB712}"/>
          </ac:spMkLst>
        </pc:spChg>
        <pc:spChg chg="del mod">
          <ac:chgData name="Alexis Kinzelin" userId="e9f19f77-3c43-45b4-aa40-e880244cb77c" providerId="ADAL" clId="{6FBAEA7B-492C-4A94-BCAB-9DB737CA705B}" dt="2022-08-30T12:10:19.595" v="3166" actId="478"/>
          <ac:spMkLst>
            <pc:docMk/>
            <pc:sldMk cId="1465919219" sldId="3408"/>
            <ac:spMk id="3" creationId="{535B8133-8922-0DCA-D6B0-563937508FBF}"/>
          </ac:spMkLst>
        </pc:spChg>
        <pc:spChg chg="mod">
          <ac:chgData name="Alexis Kinzelin" userId="e9f19f77-3c43-45b4-aa40-e880244cb77c" providerId="ADAL" clId="{6FBAEA7B-492C-4A94-BCAB-9DB737CA705B}" dt="2022-08-30T12:29:59.823" v="3532" actId="1076"/>
          <ac:spMkLst>
            <pc:docMk/>
            <pc:sldMk cId="1465919219" sldId="3408"/>
            <ac:spMk id="4" creationId="{EBC83899-73F3-291C-B9D8-56F898DA1023}"/>
          </ac:spMkLst>
        </pc:spChg>
        <pc:spChg chg="mod">
          <ac:chgData name="Alexis Kinzelin" userId="e9f19f77-3c43-45b4-aa40-e880244cb77c" providerId="ADAL" clId="{6FBAEA7B-492C-4A94-BCAB-9DB737CA705B}" dt="2022-08-30T12:29:59.823" v="3532" actId="1076"/>
          <ac:spMkLst>
            <pc:docMk/>
            <pc:sldMk cId="1465919219" sldId="3408"/>
            <ac:spMk id="5" creationId="{B6132FF9-46C0-1F05-B1AE-42B9DB4E70EA}"/>
          </ac:spMkLst>
        </pc:spChg>
        <pc:spChg chg="mod">
          <ac:chgData name="Alexis Kinzelin" userId="e9f19f77-3c43-45b4-aa40-e880244cb77c" providerId="ADAL" clId="{6FBAEA7B-492C-4A94-BCAB-9DB737CA705B}" dt="2022-08-30T12:29:59.823" v="3532" actId="1076"/>
          <ac:spMkLst>
            <pc:docMk/>
            <pc:sldMk cId="1465919219" sldId="3408"/>
            <ac:spMk id="6" creationId="{F6CC05B5-1A5E-C70E-B72C-739E508E22F2}"/>
          </ac:spMkLst>
        </pc:spChg>
        <pc:spChg chg="del mod">
          <ac:chgData name="Alexis Kinzelin" userId="e9f19f77-3c43-45b4-aa40-e880244cb77c" providerId="ADAL" clId="{6FBAEA7B-492C-4A94-BCAB-9DB737CA705B}" dt="2022-08-30T12:09:28.878" v="3154" actId="478"/>
          <ac:spMkLst>
            <pc:docMk/>
            <pc:sldMk cId="1465919219" sldId="3408"/>
            <ac:spMk id="7" creationId="{9D159FDE-8289-941F-E404-DB2316B93248}"/>
          </ac:spMkLst>
        </pc:spChg>
        <pc:spChg chg="mod">
          <ac:chgData name="Alexis Kinzelin" userId="e9f19f77-3c43-45b4-aa40-e880244cb77c" providerId="ADAL" clId="{6FBAEA7B-492C-4A94-BCAB-9DB737CA705B}" dt="2022-08-30T12:29:59.823" v="3532" actId="1076"/>
          <ac:spMkLst>
            <pc:docMk/>
            <pc:sldMk cId="1465919219" sldId="3408"/>
            <ac:spMk id="9" creationId="{8461B36C-FA93-A86A-03D9-5CAD75776B9C}"/>
          </ac:spMkLst>
        </pc:spChg>
        <pc:spChg chg="mod">
          <ac:chgData name="Alexis Kinzelin" userId="e9f19f77-3c43-45b4-aa40-e880244cb77c" providerId="ADAL" clId="{6FBAEA7B-492C-4A94-BCAB-9DB737CA705B}" dt="2022-08-30T12:29:59.823" v="3532" actId="1076"/>
          <ac:spMkLst>
            <pc:docMk/>
            <pc:sldMk cId="1465919219" sldId="3408"/>
            <ac:spMk id="10" creationId="{648B9AD7-3395-C0F2-3CCA-B2142BE356B0}"/>
          </ac:spMkLst>
        </pc:spChg>
        <pc:spChg chg="mod">
          <ac:chgData name="Alexis Kinzelin" userId="e9f19f77-3c43-45b4-aa40-e880244cb77c" providerId="ADAL" clId="{6FBAEA7B-492C-4A94-BCAB-9DB737CA705B}" dt="2022-08-30T12:29:59.823" v="3532" actId="1076"/>
          <ac:spMkLst>
            <pc:docMk/>
            <pc:sldMk cId="1465919219" sldId="3408"/>
            <ac:spMk id="12" creationId="{EC37FC8C-9440-2FCE-B9AE-43ED55EFEFBE}"/>
          </ac:spMkLst>
        </pc:spChg>
        <pc:spChg chg="add mod">
          <ac:chgData name="Alexis Kinzelin" userId="e9f19f77-3c43-45b4-aa40-e880244cb77c" providerId="ADAL" clId="{6FBAEA7B-492C-4A94-BCAB-9DB737CA705B}" dt="2022-08-30T12:29:59.823" v="3532" actId="1076"/>
          <ac:spMkLst>
            <pc:docMk/>
            <pc:sldMk cId="1465919219" sldId="3408"/>
            <ac:spMk id="20" creationId="{AF4C6A6F-5E67-7B54-7F93-DDC9910F0484}"/>
          </ac:spMkLst>
        </pc:spChg>
        <pc:spChg chg="mod">
          <ac:chgData name="Alexis Kinzelin" userId="e9f19f77-3c43-45b4-aa40-e880244cb77c" providerId="ADAL" clId="{6FBAEA7B-492C-4A94-BCAB-9DB737CA705B}" dt="2022-08-30T09:12:02.279" v="2529"/>
          <ac:spMkLst>
            <pc:docMk/>
            <pc:sldMk cId="1465919219" sldId="3408"/>
            <ac:spMk id="26" creationId="{84A06239-A747-0C30-6465-4C70541AC463}"/>
          </ac:spMkLst>
        </pc:spChg>
        <pc:spChg chg="del mod">
          <ac:chgData name="Alexis Kinzelin" userId="e9f19f77-3c43-45b4-aa40-e880244cb77c" providerId="ADAL" clId="{6FBAEA7B-492C-4A94-BCAB-9DB737CA705B}" dt="2022-08-30T11:58:38.055" v="2996" actId="478"/>
          <ac:spMkLst>
            <pc:docMk/>
            <pc:sldMk cId="1465919219" sldId="3408"/>
            <ac:spMk id="28" creationId="{F9DD4D9F-DA5E-84F5-C771-2BE2C54C4234}"/>
          </ac:spMkLst>
        </pc:spChg>
        <pc:spChg chg="del mod">
          <ac:chgData name="Alexis Kinzelin" userId="e9f19f77-3c43-45b4-aa40-e880244cb77c" providerId="ADAL" clId="{6FBAEA7B-492C-4A94-BCAB-9DB737CA705B}" dt="2022-08-30T12:24:16.385" v="3396" actId="21"/>
          <ac:spMkLst>
            <pc:docMk/>
            <pc:sldMk cId="1465919219" sldId="3408"/>
            <ac:spMk id="30" creationId="{6BB7A1B9-281F-A32C-384C-36C821DEB21B}"/>
          </ac:spMkLst>
        </pc:spChg>
        <pc:spChg chg="add del mod">
          <ac:chgData name="Alexis Kinzelin" userId="e9f19f77-3c43-45b4-aa40-e880244cb77c" providerId="ADAL" clId="{6FBAEA7B-492C-4A94-BCAB-9DB737CA705B}" dt="2022-08-30T09:12:01.833" v="2526" actId="478"/>
          <ac:spMkLst>
            <pc:docMk/>
            <pc:sldMk cId="1465919219" sldId="3408"/>
            <ac:spMk id="32" creationId="{F6C6A67D-A1DC-B4A7-5A8F-2AC7B4625BB5}"/>
          </ac:spMkLst>
        </pc:spChg>
        <pc:spChg chg="add del mod">
          <ac:chgData name="Alexis Kinzelin" userId="e9f19f77-3c43-45b4-aa40-e880244cb77c" providerId="ADAL" clId="{6FBAEA7B-492C-4A94-BCAB-9DB737CA705B}" dt="2022-08-30T09:13:00.538" v="2553" actId="478"/>
          <ac:spMkLst>
            <pc:docMk/>
            <pc:sldMk cId="1465919219" sldId="3408"/>
            <ac:spMk id="34" creationId="{EBDB3BB7-8771-A1B4-58C1-38FB554BA169}"/>
          </ac:spMkLst>
        </pc:spChg>
        <pc:spChg chg="add mod">
          <ac:chgData name="Alexis Kinzelin" userId="e9f19f77-3c43-45b4-aa40-e880244cb77c" providerId="ADAL" clId="{6FBAEA7B-492C-4A94-BCAB-9DB737CA705B}" dt="2022-08-30T12:30:18.148" v="3534" actId="1076"/>
          <ac:spMkLst>
            <pc:docMk/>
            <pc:sldMk cId="1465919219" sldId="3408"/>
            <ac:spMk id="35" creationId="{EF45F6DE-A674-9F8C-E11E-12DB9FD105FD}"/>
          </ac:spMkLst>
        </pc:spChg>
        <pc:spChg chg="add del mod">
          <ac:chgData name="Alexis Kinzelin" userId="e9f19f77-3c43-45b4-aa40-e880244cb77c" providerId="ADAL" clId="{6FBAEA7B-492C-4A94-BCAB-9DB737CA705B}" dt="2022-08-30T12:19:47.008" v="3316" actId="478"/>
          <ac:spMkLst>
            <pc:docMk/>
            <pc:sldMk cId="1465919219" sldId="3408"/>
            <ac:spMk id="44" creationId="{74EC511A-AF07-C305-B69B-EEFE92A4FD00}"/>
          </ac:spMkLst>
        </pc:spChg>
        <pc:spChg chg="add del mod">
          <ac:chgData name="Alexis Kinzelin" userId="e9f19f77-3c43-45b4-aa40-e880244cb77c" providerId="ADAL" clId="{6FBAEA7B-492C-4A94-BCAB-9DB737CA705B}" dt="2022-08-30T12:19:47.008" v="3316" actId="478"/>
          <ac:spMkLst>
            <pc:docMk/>
            <pc:sldMk cId="1465919219" sldId="3408"/>
            <ac:spMk id="45" creationId="{E3C4D008-E714-43B2-73C1-B9692114C96B}"/>
          </ac:spMkLst>
        </pc:spChg>
        <pc:spChg chg="add del mod">
          <ac:chgData name="Alexis Kinzelin" userId="e9f19f77-3c43-45b4-aa40-e880244cb77c" providerId="ADAL" clId="{6FBAEA7B-492C-4A94-BCAB-9DB737CA705B}" dt="2022-08-30T12:19:47.008" v="3316" actId="478"/>
          <ac:spMkLst>
            <pc:docMk/>
            <pc:sldMk cId="1465919219" sldId="3408"/>
            <ac:spMk id="46" creationId="{49F27E1A-5D3E-BA84-9332-FFA624E8A43F}"/>
          </ac:spMkLst>
        </pc:spChg>
        <pc:spChg chg="mod">
          <ac:chgData name="Alexis Kinzelin" userId="e9f19f77-3c43-45b4-aa40-e880244cb77c" providerId="ADAL" clId="{6FBAEA7B-492C-4A94-BCAB-9DB737CA705B}" dt="2022-08-30T12:29:59.823" v="3532" actId="1076"/>
          <ac:spMkLst>
            <pc:docMk/>
            <pc:sldMk cId="1465919219" sldId="3408"/>
            <ac:spMk id="47" creationId="{56C5240F-330B-EFDB-AF46-91F4D77301CB}"/>
          </ac:spMkLst>
        </pc:spChg>
        <pc:spChg chg="add del mod">
          <ac:chgData name="Alexis Kinzelin" userId="e9f19f77-3c43-45b4-aa40-e880244cb77c" providerId="ADAL" clId="{6FBAEA7B-492C-4A94-BCAB-9DB737CA705B}" dt="2022-08-30T12:19:47.008" v="3316" actId="478"/>
          <ac:spMkLst>
            <pc:docMk/>
            <pc:sldMk cId="1465919219" sldId="3408"/>
            <ac:spMk id="49" creationId="{FFD45E32-8634-8F01-8E6D-5A392139EEE4}"/>
          </ac:spMkLst>
        </pc:spChg>
        <pc:spChg chg="del mod">
          <ac:chgData name="Alexis Kinzelin" userId="e9f19f77-3c43-45b4-aa40-e880244cb77c" providerId="ADAL" clId="{6FBAEA7B-492C-4A94-BCAB-9DB737CA705B}" dt="2022-08-30T12:19:47.008" v="3316" actId="478"/>
          <ac:spMkLst>
            <pc:docMk/>
            <pc:sldMk cId="1465919219" sldId="3408"/>
            <ac:spMk id="50" creationId="{50772C15-F22B-86A2-4BB1-499D0003CA9D}"/>
          </ac:spMkLst>
        </pc:spChg>
        <pc:spChg chg="add del mod">
          <ac:chgData name="Alexis Kinzelin" userId="e9f19f77-3c43-45b4-aa40-e880244cb77c" providerId="ADAL" clId="{6FBAEA7B-492C-4A94-BCAB-9DB737CA705B}" dt="2022-08-30T12:19:47.008" v="3316" actId="478"/>
          <ac:spMkLst>
            <pc:docMk/>
            <pc:sldMk cId="1465919219" sldId="3408"/>
            <ac:spMk id="51" creationId="{545CD9FA-1B1B-D271-51C5-86A1273EE8A1}"/>
          </ac:spMkLst>
        </pc:spChg>
        <pc:spChg chg="mod">
          <ac:chgData name="Alexis Kinzelin" userId="e9f19f77-3c43-45b4-aa40-e880244cb77c" providerId="ADAL" clId="{6FBAEA7B-492C-4A94-BCAB-9DB737CA705B}" dt="2022-08-30T12:20:22.633" v="3325" actId="1076"/>
          <ac:spMkLst>
            <pc:docMk/>
            <pc:sldMk cId="1465919219" sldId="3408"/>
            <ac:spMk id="55" creationId="{C84AEE52-3716-B4ED-864D-5AB55D9813CE}"/>
          </ac:spMkLst>
        </pc:spChg>
        <pc:spChg chg="add mod">
          <ac:chgData name="Alexis Kinzelin" userId="e9f19f77-3c43-45b4-aa40-e880244cb77c" providerId="ADAL" clId="{6FBAEA7B-492C-4A94-BCAB-9DB737CA705B}" dt="2022-08-30T12:29:59.823" v="3532" actId="1076"/>
          <ac:spMkLst>
            <pc:docMk/>
            <pc:sldMk cId="1465919219" sldId="3408"/>
            <ac:spMk id="57" creationId="{F4A5AA31-FF09-3B2B-7F5A-7968A0C66466}"/>
          </ac:spMkLst>
        </pc:spChg>
        <pc:spChg chg="mod">
          <ac:chgData name="Alexis Kinzelin" userId="e9f19f77-3c43-45b4-aa40-e880244cb77c" providerId="ADAL" clId="{6FBAEA7B-492C-4A94-BCAB-9DB737CA705B}" dt="2022-08-30T12:29:59.823" v="3532" actId="1076"/>
          <ac:spMkLst>
            <pc:docMk/>
            <pc:sldMk cId="1465919219" sldId="3408"/>
            <ac:spMk id="58" creationId="{8A9851E8-89D7-475A-0DAE-6E6ABEF169F3}"/>
          </ac:spMkLst>
        </pc:spChg>
        <pc:spChg chg="add del mod">
          <ac:chgData name="Alexis Kinzelin" userId="e9f19f77-3c43-45b4-aa40-e880244cb77c" providerId="ADAL" clId="{6FBAEA7B-492C-4A94-BCAB-9DB737CA705B}" dt="2022-08-30T12:09:38.044" v="3156" actId="478"/>
          <ac:spMkLst>
            <pc:docMk/>
            <pc:sldMk cId="1465919219" sldId="3408"/>
            <ac:spMk id="62" creationId="{62796BF8-07CF-53AA-6E35-42FD92292E1B}"/>
          </ac:spMkLst>
        </pc:spChg>
        <pc:spChg chg="add mod ord">
          <ac:chgData name="Alexis Kinzelin" userId="e9f19f77-3c43-45b4-aa40-e880244cb77c" providerId="ADAL" clId="{6FBAEA7B-492C-4A94-BCAB-9DB737CA705B}" dt="2022-08-30T12:29:59.823" v="3532" actId="1076"/>
          <ac:spMkLst>
            <pc:docMk/>
            <pc:sldMk cId="1465919219" sldId="3408"/>
            <ac:spMk id="63" creationId="{A6AC329A-15D4-75AC-E5A6-F015AADE0C24}"/>
          </ac:spMkLst>
        </pc:spChg>
        <pc:spChg chg="add mod ord">
          <ac:chgData name="Alexis Kinzelin" userId="e9f19f77-3c43-45b4-aa40-e880244cb77c" providerId="ADAL" clId="{6FBAEA7B-492C-4A94-BCAB-9DB737CA705B}" dt="2022-08-30T12:29:59.823" v="3532" actId="1076"/>
          <ac:spMkLst>
            <pc:docMk/>
            <pc:sldMk cId="1465919219" sldId="3408"/>
            <ac:spMk id="64" creationId="{6E1FE901-0755-CCF3-B312-D141C57516F1}"/>
          </ac:spMkLst>
        </pc:spChg>
        <pc:spChg chg="add del mod">
          <ac:chgData name="Alexis Kinzelin" userId="e9f19f77-3c43-45b4-aa40-e880244cb77c" providerId="ADAL" clId="{6FBAEA7B-492C-4A94-BCAB-9DB737CA705B}" dt="2022-08-30T12:20:56.317" v="3334" actId="478"/>
          <ac:spMkLst>
            <pc:docMk/>
            <pc:sldMk cId="1465919219" sldId="3408"/>
            <ac:spMk id="65" creationId="{E7A9F1C6-710F-3FAA-B564-957A0EE60E07}"/>
          </ac:spMkLst>
        </pc:spChg>
        <pc:spChg chg="add del mod">
          <ac:chgData name="Alexis Kinzelin" userId="e9f19f77-3c43-45b4-aa40-e880244cb77c" providerId="ADAL" clId="{6FBAEA7B-492C-4A94-BCAB-9DB737CA705B}" dt="2022-08-30T12:13:27.674" v="3236" actId="478"/>
          <ac:spMkLst>
            <pc:docMk/>
            <pc:sldMk cId="1465919219" sldId="3408"/>
            <ac:spMk id="66" creationId="{F2CDD4A1-C591-1C8E-F1C5-F7B5F015F4DB}"/>
          </ac:spMkLst>
        </pc:spChg>
        <pc:spChg chg="add mod">
          <ac:chgData name="Alexis Kinzelin" userId="e9f19f77-3c43-45b4-aa40-e880244cb77c" providerId="ADAL" clId="{6FBAEA7B-492C-4A94-BCAB-9DB737CA705B}" dt="2022-08-30T12:29:59.823" v="3532" actId="1076"/>
          <ac:spMkLst>
            <pc:docMk/>
            <pc:sldMk cId="1465919219" sldId="3408"/>
            <ac:spMk id="83" creationId="{0AA09A05-19CD-651D-7A3C-F21C21E6E328}"/>
          </ac:spMkLst>
        </pc:spChg>
        <pc:spChg chg="add mod">
          <ac:chgData name="Alexis Kinzelin" userId="e9f19f77-3c43-45b4-aa40-e880244cb77c" providerId="ADAL" clId="{6FBAEA7B-492C-4A94-BCAB-9DB737CA705B}" dt="2022-08-30T12:29:59.823" v="3532" actId="1076"/>
          <ac:spMkLst>
            <pc:docMk/>
            <pc:sldMk cId="1465919219" sldId="3408"/>
            <ac:spMk id="86" creationId="{4C23D976-529A-6F2F-6ADE-2A9E86241908}"/>
          </ac:spMkLst>
        </pc:spChg>
        <pc:grpChg chg="add del mod">
          <ac:chgData name="Alexis Kinzelin" userId="e9f19f77-3c43-45b4-aa40-e880244cb77c" providerId="ADAL" clId="{6FBAEA7B-492C-4A94-BCAB-9DB737CA705B}" dt="2022-08-30T09:12:02.664" v="2531"/>
          <ac:grpSpMkLst>
            <pc:docMk/>
            <pc:sldMk cId="1465919219" sldId="3408"/>
            <ac:grpSpMk id="20" creationId="{46CB02B8-219F-B6ED-34E4-C1BBBEEE73B0}"/>
          </ac:grpSpMkLst>
        </pc:grpChg>
        <pc:grpChg chg="mod">
          <ac:chgData name="Alexis Kinzelin" userId="e9f19f77-3c43-45b4-aa40-e880244cb77c" providerId="ADAL" clId="{6FBAEA7B-492C-4A94-BCAB-9DB737CA705B}" dt="2022-08-29T14:25:26.052" v="261"/>
          <ac:grpSpMkLst>
            <pc:docMk/>
            <pc:sldMk cId="1465919219" sldId="3408"/>
            <ac:grpSpMk id="31" creationId="{FF04CD1E-8552-869E-CD9A-A29337DF8E0E}"/>
          </ac:grpSpMkLst>
        </pc:grpChg>
        <pc:grpChg chg="mod">
          <ac:chgData name="Alexis Kinzelin" userId="e9f19f77-3c43-45b4-aa40-e880244cb77c" providerId="ADAL" clId="{6FBAEA7B-492C-4A94-BCAB-9DB737CA705B}" dt="2022-08-29T14:25:36.127" v="284"/>
          <ac:grpSpMkLst>
            <pc:docMk/>
            <pc:sldMk cId="1465919219" sldId="3408"/>
            <ac:grpSpMk id="41" creationId="{6C976899-5E04-C792-2AD5-B750136DCA6E}"/>
          </ac:grpSpMkLst>
        </pc:grpChg>
        <pc:grpChg chg="add del mod">
          <ac:chgData name="Alexis Kinzelin" userId="e9f19f77-3c43-45b4-aa40-e880244cb77c" providerId="ADAL" clId="{6FBAEA7B-492C-4A94-BCAB-9DB737CA705B}" dt="2022-08-30T12:20:26.950" v="3331" actId="478"/>
          <ac:grpSpMkLst>
            <pc:docMk/>
            <pc:sldMk cId="1465919219" sldId="3408"/>
            <ac:grpSpMk id="54" creationId="{1604AA02-DDAB-F32B-5AC5-332B27962402}"/>
          </ac:grpSpMkLst>
        </pc:grpChg>
        <pc:grpChg chg="add del mod">
          <ac:chgData name="Alexis Kinzelin" userId="e9f19f77-3c43-45b4-aa40-e880244cb77c" providerId="ADAL" clId="{6FBAEA7B-492C-4A94-BCAB-9DB737CA705B}" dt="2022-08-29T14:26:12.998" v="335"/>
          <ac:grpSpMkLst>
            <pc:docMk/>
            <pc:sldMk cId="1465919219" sldId="3408"/>
            <ac:grpSpMk id="62" creationId="{1746CFCD-98F6-A31E-EADE-FC6E2DA2FE88}"/>
          </ac:grpSpMkLst>
        </pc:grpChg>
        <pc:grpChg chg="add del mod">
          <ac:chgData name="Alexis Kinzelin" userId="e9f19f77-3c43-45b4-aa40-e880244cb77c" providerId="ADAL" clId="{6FBAEA7B-492C-4A94-BCAB-9DB737CA705B}" dt="2022-08-29T14:26:12.998" v="335"/>
          <ac:grpSpMkLst>
            <pc:docMk/>
            <pc:sldMk cId="1465919219" sldId="3408"/>
            <ac:grpSpMk id="63" creationId="{366FD763-367F-ECFC-0D0D-A5C5B04C3CC9}"/>
          </ac:grpSpMkLst>
        </pc:grpChg>
        <pc:grpChg chg="mod">
          <ac:chgData name="Alexis Kinzelin" userId="e9f19f77-3c43-45b4-aa40-e880244cb77c" providerId="ADAL" clId="{6FBAEA7B-492C-4A94-BCAB-9DB737CA705B}" dt="2022-08-29T14:26:11.271" v="322"/>
          <ac:grpSpMkLst>
            <pc:docMk/>
            <pc:sldMk cId="1465919219" sldId="3408"/>
            <ac:grpSpMk id="76" creationId="{F1C5AB28-0C93-6647-2E4C-36CE2FC93B1C}"/>
          </ac:grpSpMkLst>
        </pc:grpChg>
        <pc:grpChg chg="del mod">
          <ac:chgData name="Alexis Kinzelin" userId="e9f19f77-3c43-45b4-aa40-e880244cb77c" providerId="ADAL" clId="{6FBAEA7B-492C-4A94-BCAB-9DB737CA705B}" dt="2022-08-29T14:26:36.446" v="353" actId="478"/>
          <ac:grpSpMkLst>
            <pc:docMk/>
            <pc:sldMk cId="1465919219" sldId="3408"/>
            <ac:grpSpMk id="88" creationId="{763CDDEC-241E-302A-2DF7-EBE8B8B12AD5}"/>
          </ac:grpSpMkLst>
        </pc:grpChg>
        <pc:grpChg chg="del mod">
          <ac:chgData name="Alexis Kinzelin" userId="e9f19f77-3c43-45b4-aa40-e880244cb77c" providerId="ADAL" clId="{6FBAEA7B-492C-4A94-BCAB-9DB737CA705B}" dt="2022-08-29T14:26:36.446" v="353" actId="478"/>
          <ac:grpSpMkLst>
            <pc:docMk/>
            <pc:sldMk cId="1465919219" sldId="3408"/>
            <ac:grpSpMk id="89" creationId="{53C3F4FD-28E7-B6ED-04BA-E8D51EF1C6F9}"/>
          </ac:grpSpMkLst>
        </pc:grpChg>
        <pc:picChg chg="add del mod">
          <ac:chgData name="Alexis Kinzelin" userId="e9f19f77-3c43-45b4-aa40-e880244cb77c" providerId="ADAL" clId="{6FBAEA7B-492C-4A94-BCAB-9DB737CA705B}" dt="2022-08-30T11:56:26.632" v="2982" actId="478"/>
          <ac:picMkLst>
            <pc:docMk/>
            <pc:sldMk cId="1465919219" sldId="3408"/>
            <ac:picMk id="8" creationId="{7C4FDDB5-3330-A666-FEC8-70F0B5637F53}"/>
          </ac:picMkLst>
        </pc:picChg>
        <pc:picChg chg="add">
          <ac:chgData name="Alexis Kinzelin" userId="e9f19f77-3c43-45b4-aa40-e880244cb77c" providerId="ADAL" clId="{6FBAEA7B-492C-4A94-BCAB-9DB737CA705B}" dt="2022-08-29T16:35:55.249" v="2491" actId="22"/>
          <ac:picMkLst>
            <pc:docMk/>
            <pc:sldMk cId="1465919219" sldId="3408"/>
            <ac:picMk id="11" creationId="{DE87E705-6367-C64C-5026-BE9A21804784}"/>
          </ac:picMkLst>
        </pc:picChg>
        <pc:picChg chg="add mod">
          <ac:chgData name="Alexis Kinzelin" userId="e9f19f77-3c43-45b4-aa40-e880244cb77c" providerId="ADAL" clId="{6FBAEA7B-492C-4A94-BCAB-9DB737CA705B}" dt="2022-08-29T16:36:12.727" v="2492" actId="1076"/>
          <ac:picMkLst>
            <pc:docMk/>
            <pc:sldMk cId="1465919219" sldId="3408"/>
            <ac:picMk id="14" creationId="{EFB9DBF5-1FC2-274D-F057-4A28252AACCE}"/>
          </ac:picMkLst>
        </pc:picChg>
        <pc:picChg chg="add mod">
          <ac:chgData name="Alexis Kinzelin" userId="e9f19f77-3c43-45b4-aa40-e880244cb77c" providerId="ADAL" clId="{6FBAEA7B-492C-4A94-BCAB-9DB737CA705B}" dt="2022-08-29T16:36:12.727" v="2492" actId="1076"/>
          <ac:picMkLst>
            <pc:docMk/>
            <pc:sldMk cId="1465919219" sldId="3408"/>
            <ac:picMk id="16" creationId="{CF81BBFC-1339-FBFB-498F-5DA989DA48D2}"/>
          </ac:picMkLst>
        </pc:picChg>
        <pc:picChg chg="mod">
          <ac:chgData name="Alexis Kinzelin" userId="e9f19f77-3c43-45b4-aa40-e880244cb77c" providerId="ADAL" clId="{6FBAEA7B-492C-4A94-BCAB-9DB737CA705B}" dt="2022-08-30T12:29:59.823" v="3532" actId="1076"/>
          <ac:picMkLst>
            <pc:docMk/>
            <pc:sldMk cId="1465919219" sldId="3408"/>
            <ac:picMk id="17" creationId="{2B6782DB-6731-E47B-6155-E320C2BFD2F3}"/>
          </ac:picMkLst>
        </pc:picChg>
        <pc:picChg chg="add mod">
          <ac:chgData name="Alexis Kinzelin" userId="e9f19f77-3c43-45b4-aa40-e880244cb77c" providerId="ADAL" clId="{6FBAEA7B-492C-4A94-BCAB-9DB737CA705B}" dt="2022-08-29T16:36:12.727" v="2492" actId="1076"/>
          <ac:picMkLst>
            <pc:docMk/>
            <pc:sldMk cId="1465919219" sldId="3408"/>
            <ac:picMk id="19" creationId="{D6DBC356-13CD-893F-AAE1-4D448408E94C}"/>
          </ac:picMkLst>
        </pc:picChg>
        <pc:picChg chg="mod">
          <ac:chgData name="Alexis Kinzelin" userId="e9f19f77-3c43-45b4-aa40-e880244cb77c" providerId="ADAL" clId="{6FBAEA7B-492C-4A94-BCAB-9DB737CA705B}" dt="2022-08-30T12:29:59.823" v="3532" actId="1076"/>
          <ac:picMkLst>
            <pc:docMk/>
            <pc:sldMk cId="1465919219" sldId="3408"/>
            <ac:picMk id="21" creationId="{D541EE9F-B049-FEFA-A2E4-8F0282F6EA7D}"/>
          </ac:picMkLst>
        </pc:picChg>
        <pc:picChg chg="mod">
          <ac:chgData name="Alexis Kinzelin" userId="e9f19f77-3c43-45b4-aa40-e880244cb77c" providerId="ADAL" clId="{6FBAEA7B-492C-4A94-BCAB-9DB737CA705B}" dt="2022-08-30T09:11:13.839" v="2510"/>
          <ac:picMkLst>
            <pc:docMk/>
            <pc:sldMk cId="1465919219" sldId="3408"/>
            <ac:picMk id="22" creationId="{1B5C40C1-2D27-27AB-8C1A-20A9EF3E89CC}"/>
          </ac:picMkLst>
        </pc:picChg>
        <pc:picChg chg="mod">
          <ac:chgData name="Alexis Kinzelin" userId="e9f19f77-3c43-45b4-aa40-e880244cb77c" providerId="ADAL" clId="{6FBAEA7B-492C-4A94-BCAB-9DB737CA705B}" dt="2022-08-30T12:29:59.823" v="3532" actId="1076"/>
          <ac:picMkLst>
            <pc:docMk/>
            <pc:sldMk cId="1465919219" sldId="3408"/>
            <ac:picMk id="23" creationId="{E1A696C5-ABB5-74B2-54A9-30B1CE1A936F}"/>
          </ac:picMkLst>
        </pc:picChg>
        <pc:picChg chg="mod">
          <ac:chgData name="Alexis Kinzelin" userId="e9f19f77-3c43-45b4-aa40-e880244cb77c" providerId="ADAL" clId="{6FBAEA7B-492C-4A94-BCAB-9DB737CA705B}" dt="2022-08-30T09:11:13.839" v="2510"/>
          <ac:picMkLst>
            <pc:docMk/>
            <pc:sldMk cId="1465919219" sldId="3408"/>
            <ac:picMk id="24" creationId="{3D549B3A-0A9E-31D3-B67D-B2409889C796}"/>
          </ac:picMkLst>
        </pc:picChg>
        <pc:picChg chg="mod">
          <ac:chgData name="Alexis Kinzelin" userId="e9f19f77-3c43-45b4-aa40-e880244cb77c" providerId="ADAL" clId="{6FBAEA7B-492C-4A94-BCAB-9DB737CA705B}" dt="2022-08-30T12:29:59.823" v="3532" actId="1076"/>
          <ac:picMkLst>
            <pc:docMk/>
            <pc:sldMk cId="1465919219" sldId="3408"/>
            <ac:picMk id="25" creationId="{0AFD357A-9C81-3310-70C6-402B00E280C5}"/>
          </ac:picMkLst>
        </pc:picChg>
        <pc:picChg chg="del mod">
          <ac:chgData name="Alexis Kinzelin" userId="e9f19f77-3c43-45b4-aa40-e880244cb77c" providerId="ADAL" clId="{6FBAEA7B-492C-4A94-BCAB-9DB737CA705B}" dt="2022-08-30T12:20:32.291" v="3333" actId="478"/>
          <ac:picMkLst>
            <pc:docMk/>
            <pc:sldMk cId="1465919219" sldId="3408"/>
            <ac:picMk id="27" creationId="{07451E15-3921-C770-E5CB-F87090405C10}"/>
          </ac:picMkLst>
        </pc:picChg>
        <pc:picChg chg="mod">
          <ac:chgData name="Alexis Kinzelin" userId="e9f19f77-3c43-45b4-aa40-e880244cb77c" providerId="ADAL" clId="{6FBAEA7B-492C-4A94-BCAB-9DB737CA705B}" dt="2022-08-30T12:29:59.823" v="3532" actId="1076"/>
          <ac:picMkLst>
            <pc:docMk/>
            <pc:sldMk cId="1465919219" sldId="3408"/>
            <ac:picMk id="29" creationId="{19B42831-CACD-05C7-32F3-10FBEB4ED41F}"/>
          </ac:picMkLst>
        </pc:picChg>
        <pc:picChg chg="add mod">
          <ac:chgData name="Alexis Kinzelin" userId="e9f19f77-3c43-45b4-aa40-e880244cb77c" providerId="ADAL" clId="{6FBAEA7B-492C-4A94-BCAB-9DB737CA705B}" dt="2022-08-30T12:29:59.823" v="3532" actId="1076"/>
          <ac:picMkLst>
            <pc:docMk/>
            <pc:sldMk cId="1465919219" sldId="3408"/>
            <ac:picMk id="53" creationId="{F316FA39-3A5B-6A60-8350-106098195FE1}"/>
          </ac:picMkLst>
        </pc:picChg>
        <pc:picChg chg="mod">
          <ac:chgData name="Alexis Kinzelin" userId="e9f19f77-3c43-45b4-aa40-e880244cb77c" providerId="ADAL" clId="{6FBAEA7B-492C-4A94-BCAB-9DB737CA705B}" dt="2022-08-30T12:20:22.633" v="3325" actId="1076"/>
          <ac:picMkLst>
            <pc:docMk/>
            <pc:sldMk cId="1465919219" sldId="3408"/>
            <ac:picMk id="56" creationId="{3B6763EC-135D-2BB4-23FE-F5BB3452F339}"/>
          </ac:picMkLst>
        </pc:picChg>
        <pc:picChg chg="add del">
          <ac:chgData name="Alexis Kinzelin" userId="e9f19f77-3c43-45b4-aa40-e880244cb77c" providerId="ADAL" clId="{6FBAEA7B-492C-4A94-BCAB-9DB737CA705B}" dt="2022-08-30T12:09:21.245" v="3148" actId="22"/>
          <ac:picMkLst>
            <pc:docMk/>
            <pc:sldMk cId="1465919219" sldId="3408"/>
            <ac:picMk id="61" creationId="{A15D8F5F-2829-E050-0CBD-C481F3CA7FAB}"/>
          </ac:picMkLst>
        </pc:picChg>
        <pc:picChg chg="add del mod">
          <ac:chgData name="Alexis Kinzelin" userId="e9f19f77-3c43-45b4-aa40-e880244cb77c" providerId="ADAL" clId="{6FBAEA7B-492C-4A94-BCAB-9DB737CA705B}" dt="2022-08-30T12:20:23.313" v="3327" actId="22"/>
          <ac:picMkLst>
            <pc:docMk/>
            <pc:sldMk cId="1465919219" sldId="3408"/>
            <ac:picMk id="78" creationId="{51D93BB3-734D-E064-2E93-E4024B29A6EC}"/>
          </ac:picMkLst>
        </pc:picChg>
        <pc:picChg chg="add mod">
          <ac:chgData name="Alexis Kinzelin" userId="e9f19f77-3c43-45b4-aa40-e880244cb77c" providerId="ADAL" clId="{6FBAEA7B-492C-4A94-BCAB-9DB737CA705B}" dt="2022-08-30T12:29:59.823" v="3532" actId="1076"/>
          <ac:picMkLst>
            <pc:docMk/>
            <pc:sldMk cId="1465919219" sldId="3408"/>
            <ac:picMk id="80" creationId="{A45D74F8-8C01-053F-FA76-F45E74330FFD}"/>
          </ac:picMkLst>
        </pc:picChg>
        <pc:picChg chg="add mod">
          <ac:chgData name="Alexis Kinzelin" userId="e9f19f77-3c43-45b4-aa40-e880244cb77c" providerId="ADAL" clId="{6FBAEA7B-492C-4A94-BCAB-9DB737CA705B}" dt="2022-08-30T12:29:59.823" v="3532" actId="1076"/>
          <ac:picMkLst>
            <pc:docMk/>
            <pc:sldMk cId="1465919219" sldId="3408"/>
            <ac:picMk id="89" creationId="{F749C57F-8C06-5E15-CF9F-8D1003221314}"/>
          </ac:picMkLst>
        </pc:picChg>
        <pc:picChg chg="add mod">
          <ac:chgData name="Alexis Kinzelin" userId="e9f19f77-3c43-45b4-aa40-e880244cb77c" providerId="ADAL" clId="{6FBAEA7B-492C-4A94-BCAB-9DB737CA705B}" dt="2022-08-30T12:29:59.823" v="3532" actId="1076"/>
          <ac:picMkLst>
            <pc:docMk/>
            <pc:sldMk cId="1465919219" sldId="3408"/>
            <ac:picMk id="91" creationId="{2DC17971-0E92-DD68-F799-807C4E376A28}"/>
          </ac:picMkLst>
        </pc:picChg>
        <pc:picChg chg="add del mod">
          <ac:chgData name="Alexis Kinzelin" userId="e9f19f77-3c43-45b4-aa40-e880244cb77c" providerId="ADAL" clId="{6FBAEA7B-492C-4A94-BCAB-9DB737CA705B}" dt="2022-08-30T12:22:24.252" v="3367" actId="21"/>
          <ac:picMkLst>
            <pc:docMk/>
            <pc:sldMk cId="1465919219" sldId="3408"/>
            <ac:picMk id="1026" creationId="{921A373A-5742-39E1-83B3-29D0AE99505E}"/>
          </ac:picMkLst>
        </pc:picChg>
        <pc:picChg chg="add del mod">
          <ac:chgData name="Alexis Kinzelin" userId="e9f19f77-3c43-45b4-aa40-e880244cb77c" providerId="ADAL" clId="{6FBAEA7B-492C-4A94-BCAB-9DB737CA705B}" dt="2022-08-30T12:19:15.981" v="3307" actId="478"/>
          <ac:picMkLst>
            <pc:docMk/>
            <pc:sldMk cId="1465919219" sldId="3408"/>
            <ac:picMk id="1028" creationId="{DFF7AC8B-2570-4534-23A2-019BC3A7DEA4}"/>
          </ac:picMkLst>
        </pc:picChg>
        <pc:inkChg chg="add del mod">
          <ac:chgData name="Alexis Kinzelin" userId="e9f19f77-3c43-45b4-aa40-e880244cb77c" providerId="ADAL" clId="{6FBAEA7B-492C-4A94-BCAB-9DB737CA705B}" dt="2022-08-29T14:25:28.441" v="272" actId="9405"/>
          <ac:inkMkLst>
            <pc:docMk/>
            <pc:sldMk cId="1465919219" sldId="3408"/>
            <ac:inkMk id="8" creationId="{92B18631-9166-F868-3658-1B9823081DE6}"/>
          </ac:inkMkLst>
        </pc:inkChg>
        <pc:inkChg chg="add del mod">
          <ac:chgData name="Alexis Kinzelin" userId="e9f19f77-3c43-45b4-aa40-e880244cb77c" providerId="ADAL" clId="{6FBAEA7B-492C-4A94-BCAB-9DB737CA705B}" dt="2022-08-29T14:25:28.143" v="271" actId="9405"/>
          <ac:inkMkLst>
            <pc:docMk/>
            <pc:sldMk cId="1465919219" sldId="3408"/>
            <ac:inkMk id="11" creationId="{8803BD19-6015-C7CB-4C16-29A1CCE02D64}"/>
          </ac:inkMkLst>
        </pc:inkChg>
        <pc:inkChg chg="add del mod">
          <ac:chgData name="Alexis Kinzelin" userId="e9f19f77-3c43-45b4-aa40-e880244cb77c" providerId="ADAL" clId="{6FBAEA7B-492C-4A94-BCAB-9DB737CA705B}" dt="2022-08-29T14:25:27.831" v="270" actId="9405"/>
          <ac:inkMkLst>
            <pc:docMk/>
            <pc:sldMk cId="1465919219" sldId="3408"/>
            <ac:inkMk id="13" creationId="{CF63BF6C-B6A6-35EA-EF9A-487395E5BE29}"/>
          </ac:inkMkLst>
        </pc:inkChg>
        <pc:inkChg chg="add del mod">
          <ac:chgData name="Alexis Kinzelin" userId="e9f19f77-3c43-45b4-aa40-e880244cb77c" providerId="ADAL" clId="{6FBAEA7B-492C-4A94-BCAB-9DB737CA705B}" dt="2022-08-29T14:25:27.655" v="269" actId="9405"/>
          <ac:inkMkLst>
            <pc:docMk/>
            <pc:sldMk cId="1465919219" sldId="3408"/>
            <ac:inkMk id="14" creationId="{7DD76F29-1FA6-765B-0AFB-BBEE9CD2CDC3}"/>
          </ac:inkMkLst>
        </pc:inkChg>
        <pc:inkChg chg="add del mod">
          <ac:chgData name="Alexis Kinzelin" userId="e9f19f77-3c43-45b4-aa40-e880244cb77c" providerId="ADAL" clId="{6FBAEA7B-492C-4A94-BCAB-9DB737CA705B}" dt="2022-08-29T14:25:27.467" v="268" actId="9405"/>
          <ac:inkMkLst>
            <pc:docMk/>
            <pc:sldMk cId="1465919219" sldId="3408"/>
            <ac:inkMk id="15" creationId="{190B7574-B22C-9184-5156-4FBBFD23035D}"/>
          </ac:inkMkLst>
        </pc:inkChg>
        <pc:inkChg chg="add del mod">
          <ac:chgData name="Alexis Kinzelin" userId="e9f19f77-3c43-45b4-aa40-e880244cb77c" providerId="ADAL" clId="{6FBAEA7B-492C-4A94-BCAB-9DB737CA705B}" dt="2022-08-29T14:25:27.278" v="267" actId="9405"/>
          <ac:inkMkLst>
            <pc:docMk/>
            <pc:sldMk cId="1465919219" sldId="3408"/>
            <ac:inkMk id="16" creationId="{339B6EFD-B706-8BB9-8DBD-287D3273E4E6}"/>
          </ac:inkMkLst>
        </pc:inkChg>
        <pc:inkChg chg="add del mod">
          <ac:chgData name="Alexis Kinzelin" userId="e9f19f77-3c43-45b4-aa40-e880244cb77c" providerId="ADAL" clId="{6FBAEA7B-492C-4A94-BCAB-9DB737CA705B}" dt="2022-08-29T14:25:27.090" v="266" actId="9405"/>
          <ac:inkMkLst>
            <pc:docMk/>
            <pc:sldMk cId="1465919219" sldId="3408"/>
            <ac:inkMk id="18" creationId="{D02AA3E6-8A77-5068-0F7A-E78A3B09BA4D}"/>
          </ac:inkMkLst>
        </pc:inkChg>
        <pc:inkChg chg="add del mod">
          <ac:chgData name="Alexis Kinzelin" userId="e9f19f77-3c43-45b4-aa40-e880244cb77c" providerId="ADAL" clId="{6FBAEA7B-492C-4A94-BCAB-9DB737CA705B}" dt="2022-08-29T14:25:26.917" v="265" actId="9405"/>
          <ac:inkMkLst>
            <pc:docMk/>
            <pc:sldMk cId="1465919219" sldId="3408"/>
            <ac:inkMk id="19" creationId="{B1AC27E6-D4D0-ADD1-329C-6624891EF539}"/>
          </ac:inkMkLst>
        </pc:inkChg>
        <pc:inkChg chg="add del mod">
          <ac:chgData name="Alexis Kinzelin" userId="e9f19f77-3c43-45b4-aa40-e880244cb77c" providerId="ADAL" clId="{6FBAEA7B-492C-4A94-BCAB-9DB737CA705B}" dt="2022-08-29T14:25:26.744" v="264" actId="9405"/>
          <ac:inkMkLst>
            <pc:docMk/>
            <pc:sldMk cId="1465919219" sldId="3408"/>
            <ac:inkMk id="20" creationId="{6A6D521A-33F6-B6CE-CEF0-B14989C2C126}"/>
          </ac:inkMkLst>
        </pc:inkChg>
        <pc:inkChg chg="add del mod">
          <ac:chgData name="Alexis Kinzelin" userId="e9f19f77-3c43-45b4-aa40-e880244cb77c" providerId="ADAL" clId="{6FBAEA7B-492C-4A94-BCAB-9DB737CA705B}" dt="2022-08-29T14:25:26.586" v="263" actId="9405"/>
          <ac:inkMkLst>
            <pc:docMk/>
            <pc:sldMk cId="1465919219" sldId="3408"/>
            <ac:inkMk id="22" creationId="{57299BFC-9F39-C06D-DBD0-EDACFDA08DA7}"/>
          </ac:inkMkLst>
        </pc:inkChg>
        <pc:inkChg chg="add del mod">
          <ac:chgData name="Alexis Kinzelin" userId="e9f19f77-3c43-45b4-aa40-e880244cb77c" providerId="ADAL" clId="{6FBAEA7B-492C-4A94-BCAB-9DB737CA705B}" dt="2022-08-29T14:25:26.350" v="262" actId="9405"/>
          <ac:inkMkLst>
            <pc:docMk/>
            <pc:sldMk cId="1465919219" sldId="3408"/>
            <ac:inkMk id="24" creationId="{205E0535-1ED8-FB8C-DA66-0E0FB07EC23F}"/>
          </ac:inkMkLst>
        </pc:inkChg>
        <pc:inkChg chg="add del mod">
          <ac:chgData name="Alexis Kinzelin" userId="e9f19f77-3c43-45b4-aa40-e880244cb77c" providerId="ADAL" clId="{6FBAEA7B-492C-4A94-BCAB-9DB737CA705B}" dt="2022-08-29T14:25:26.052" v="261"/>
          <ac:inkMkLst>
            <pc:docMk/>
            <pc:sldMk cId="1465919219" sldId="3408"/>
            <ac:inkMk id="26" creationId="{B59472AC-D439-558E-9F7B-EDB5EDFB9394}"/>
          </ac:inkMkLst>
        </pc:inkChg>
        <pc:inkChg chg="add del">
          <ac:chgData name="Alexis Kinzelin" userId="e9f19f77-3c43-45b4-aa40-e880244cb77c" providerId="ADAL" clId="{6FBAEA7B-492C-4A94-BCAB-9DB737CA705B}" dt="2022-08-29T14:25:37.759" v="292" actId="9405"/>
          <ac:inkMkLst>
            <pc:docMk/>
            <pc:sldMk cId="1465919219" sldId="3408"/>
            <ac:inkMk id="32" creationId="{463B6AA3-786A-E8B2-225C-E4CDBE1B78BE}"/>
          </ac:inkMkLst>
        </pc:inkChg>
        <pc:inkChg chg="add del">
          <ac:chgData name="Alexis Kinzelin" userId="e9f19f77-3c43-45b4-aa40-e880244cb77c" providerId="ADAL" clId="{6FBAEA7B-492C-4A94-BCAB-9DB737CA705B}" dt="2022-08-29T14:25:37.461" v="291" actId="9405"/>
          <ac:inkMkLst>
            <pc:docMk/>
            <pc:sldMk cId="1465919219" sldId="3408"/>
            <ac:inkMk id="33" creationId="{3B3CACB6-E0DC-7ECC-2712-F0410B48259A}"/>
          </ac:inkMkLst>
        </pc:inkChg>
        <pc:inkChg chg="add del mod">
          <ac:chgData name="Alexis Kinzelin" userId="e9f19f77-3c43-45b4-aa40-e880244cb77c" providerId="ADAL" clId="{6FBAEA7B-492C-4A94-BCAB-9DB737CA705B}" dt="2022-08-29T14:25:37.249" v="290" actId="9405"/>
          <ac:inkMkLst>
            <pc:docMk/>
            <pc:sldMk cId="1465919219" sldId="3408"/>
            <ac:inkMk id="34" creationId="{82163EDC-89C0-97B0-CA18-80BAD93FA2EE}"/>
          </ac:inkMkLst>
        </pc:inkChg>
        <pc:inkChg chg="add del mod">
          <ac:chgData name="Alexis Kinzelin" userId="e9f19f77-3c43-45b4-aa40-e880244cb77c" providerId="ADAL" clId="{6FBAEA7B-492C-4A94-BCAB-9DB737CA705B}" dt="2022-08-29T14:25:37.021" v="289" actId="9405"/>
          <ac:inkMkLst>
            <pc:docMk/>
            <pc:sldMk cId="1465919219" sldId="3408"/>
            <ac:inkMk id="35" creationId="{95950667-D37B-21D7-A8F5-2771B11AC1DC}"/>
          </ac:inkMkLst>
        </pc:inkChg>
        <pc:inkChg chg="add del mod">
          <ac:chgData name="Alexis Kinzelin" userId="e9f19f77-3c43-45b4-aa40-e880244cb77c" providerId="ADAL" clId="{6FBAEA7B-492C-4A94-BCAB-9DB737CA705B}" dt="2022-08-29T14:25:36.848" v="288" actId="9405"/>
          <ac:inkMkLst>
            <pc:docMk/>
            <pc:sldMk cId="1465919219" sldId="3408"/>
            <ac:inkMk id="36" creationId="{A1AE0EAB-287F-E1BB-F241-83EF8E7A50A0}"/>
          </ac:inkMkLst>
        </pc:inkChg>
        <pc:inkChg chg="add del mod">
          <ac:chgData name="Alexis Kinzelin" userId="e9f19f77-3c43-45b4-aa40-e880244cb77c" providerId="ADAL" clId="{6FBAEA7B-492C-4A94-BCAB-9DB737CA705B}" dt="2022-08-29T14:25:36.707" v="287" actId="9405"/>
          <ac:inkMkLst>
            <pc:docMk/>
            <pc:sldMk cId="1465919219" sldId="3408"/>
            <ac:inkMk id="37" creationId="{2FF3EED4-8980-0A9F-C68F-7ED19D8D8EE7}"/>
          </ac:inkMkLst>
        </pc:inkChg>
        <pc:inkChg chg="add del mod">
          <ac:chgData name="Alexis Kinzelin" userId="e9f19f77-3c43-45b4-aa40-e880244cb77c" providerId="ADAL" clId="{6FBAEA7B-492C-4A94-BCAB-9DB737CA705B}" dt="2022-08-29T14:25:36.548" v="286" actId="9405"/>
          <ac:inkMkLst>
            <pc:docMk/>
            <pc:sldMk cId="1465919219" sldId="3408"/>
            <ac:inkMk id="38" creationId="{CEBD2405-6F2F-3C86-350B-95D038B88D76}"/>
          </ac:inkMkLst>
        </pc:inkChg>
        <pc:inkChg chg="add del mod">
          <ac:chgData name="Alexis Kinzelin" userId="e9f19f77-3c43-45b4-aa40-e880244cb77c" providerId="ADAL" clId="{6FBAEA7B-492C-4A94-BCAB-9DB737CA705B}" dt="2022-08-29T14:25:36.363" v="285" actId="9405"/>
          <ac:inkMkLst>
            <pc:docMk/>
            <pc:sldMk cId="1465919219" sldId="3408"/>
            <ac:inkMk id="39" creationId="{FB9B987C-CC05-B46D-A640-5BB98896F40E}"/>
          </ac:inkMkLst>
        </pc:inkChg>
        <pc:inkChg chg="add del mod">
          <ac:chgData name="Alexis Kinzelin" userId="e9f19f77-3c43-45b4-aa40-e880244cb77c" providerId="ADAL" clId="{6FBAEA7B-492C-4A94-BCAB-9DB737CA705B}" dt="2022-08-29T14:25:36.127" v="284"/>
          <ac:inkMkLst>
            <pc:docMk/>
            <pc:sldMk cId="1465919219" sldId="3408"/>
            <ac:inkMk id="40" creationId="{F0109ED1-1357-76F3-DE49-71BB1A8FDFEA}"/>
          </ac:inkMkLst>
        </pc:inkChg>
        <pc:inkChg chg="add del mod">
          <ac:chgData name="Alexis Kinzelin" userId="e9f19f77-3c43-45b4-aa40-e880244cb77c" providerId="ADAL" clId="{6FBAEA7B-492C-4A94-BCAB-9DB737CA705B}" dt="2022-08-29T14:26:21.155" v="343" actId="478"/>
          <ac:inkMkLst>
            <pc:docMk/>
            <pc:sldMk cId="1465919219" sldId="3408"/>
            <ac:inkMk id="42" creationId="{C10F7118-EAB3-E62D-2687-174B79297969}"/>
          </ac:inkMkLst>
        </pc:inkChg>
        <pc:inkChg chg="add del mod">
          <ac:chgData name="Alexis Kinzelin" userId="e9f19f77-3c43-45b4-aa40-e880244cb77c" providerId="ADAL" clId="{6FBAEA7B-492C-4A94-BCAB-9DB737CA705B}" dt="2022-08-29T14:26:21.155" v="343" actId="478"/>
          <ac:inkMkLst>
            <pc:docMk/>
            <pc:sldMk cId="1465919219" sldId="3408"/>
            <ac:inkMk id="44" creationId="{1D83EA48-D14B-3088-81D8-E731190A76FB}"/>
          </ac:inkMkLst>
        </pc:inkChg>
        <pc:inkChg chg="add del mod">
          <ac:chgData name="Alexis Kinzelin" userId="e9f19f77-3c43-45b4-aa40-e880244cb77c" providerId="ADAL" clId="{6FBAEA7B-492C-4A94-BCAB-9DB737CA705B}" dt="2022-08-29T14:26:21.155" v="343" actId="478"/>
          <ac:inkMkLst>
            <pc:docMk/>
            <pc:sldMk cId="1465919219" sldId="3408"/>
            <ac:inkMk id="45" creationId="{E5B899D3-86CD-AF82-1651-CC3B2D18C246}"/>
          </ac:inkMkLst>
        </pc:inkChg>
        <pc:inkChg chg="add del mod">
          <ac:chgData name="Alexis Kinzelin" userId="e9f19f77-3c43-45b4-aa40-e880244cb77c" providerId="ADAL" clId="{6FBAEA7B-492C-4A94-BCAB-9DB737CA705B}" dt="2022-08-29T14:26:21.155" v="343" actId="478"/>
          <ac:inkMkLst>
            <pc:docMk/>
            <pc:sldMk cId="1465919219" sldId="3408"/>
            <ac:inkMk id="46" creationId="{0715F477-5213-18E9-0AE0-A5001BA28D86}"/>
          </ac:inkMkLst>
        </pc:inkChg>
        <pc:inkChg chg="add del mod">
          <ac:chgData name="Alexis Kinzelin" userId="e9f19f77-3c43-45b4-aa40-e880244cb77c" providerId="ADAL" clId="{6FBAEA7B-492C-4A94-BCAB-9DB737CA705B}" dt="2022-08-29T14:26:21.155" v="343" actId="478"/>
          <ac:inkMkLst>
            <pc:docMk/>
            <pc:sldMk cId="1465919219" sldId="3408"/>
            <ac:inkMk id="49" creationId="{293DF83C-5651-A002-9F5B-6C5469DB87DA}"/>
          </ac:inkMkLst>
        </pc:inkChg>
        <pc:inkChg chg="add del mod">
          <ac:chgData name="Alexis Kinzelin" userId="e9f19f77-3c43-45b4-aa40-e880244cb77c" providerId="ADAL" clId="{6FBAEA7B-492C-4A94-BCAB-9DB737CA705B}" dt="2022-08-29T14:26:21.155" v="343" actId="478"/>
          <ac:inkMkLst>
            <pc:docMk/>
            <pc:sldMk cId="1465919219" sldId="3408"/>
            <ac:inkMk id="51" creationId="{25105308-2E53-58E8-74C0-A51732922142}"/>
          </ac:inkMkLst>
        </pc:inkChg>
        <pc:inkChg chg="add del mod">
          <ac:chgData name="Alexis Kinzelin" userId="e9f19f77-3c43-45b4-aa40-e880244cb77c" providerId="ADAL" clId="{6FBAEA7B-492C-4A94-BCAB-9DB737CA705B}" dt="2022-08-29T14:26:14.004" v="342" actId="9405"/>
          <ac:inkMkLst>
            <pc:docMk/>
            <pc:sldMk cId="1465919219" sldId="3408"/>
            <ac:inkMk id="52" creationId="{D013C1EB-883F-5945-590C-70EC4560708D}"/>
          </ac:inkMkLst>
        </pc:inkChg>
        <pc:inkChg chg="add del mod">
          <ac:chgData name="Alexis Kinzelin" userId="e9f19f77-3c43-45b4-aa40-e880244cb77c" providerId="ADAL" clId="{6FBAEA7B-492C-4A94-BCAB-9DB737CA705B}" dt="2022-08-29T14:26:13.846" v="341" actId="9405"/>
          <ac:inkMkLst>
            <pc:docMk/>
            <pc:sldMk cId="1465919219" sldId="3408"/>
            <ac:inkMk id="53" creationId="{F7753AA0-0119-3EAA-164B-78F77C24627D}"/>
          </ac:inkMkLst>
        </pc:inkChg>
        <pc:inkChg chg="add del mod">
          <ac:chgData name="Alexis Kinzelin" userId="e9f19f77-3c43-45b4-aa40-e880244cb77c" providerId="ADAL" clId="{6FBAEA7B-492C-4A94-BCAB-9DB737CA705B}" dt="2022-08-29T14:26:13.704" v="340" actId="9405"/>
          <ac:inkMkLst>
            <pc:docMk/>
            <pc:sldMk cId="1465919219" sldId="3408"/>
            <ac:inkMk id="54" creationId="{038DF3D8-AAD9-E84A-9D91-390ACFDDA6C2}"/>
          </ac:inkMkLst>
        </pc:inkChg>
        <pc:inkChg chg="add del mod">
          <ac:chgData name="Alexis Kinzelin" userId="e9f19f77-3c43-45b4-aa40-e880244cb77c" providerId="ADAL" clId="{6FBAEA7B-492C-4A94-BCAB-9DB737CA705B}" dt="2022-08-29T14:26:13.563" v="339" actId="9405"/>
          <ac:inkMkLst>
            <pc:docMk/>
            <pc:sldMk cId="1465919219" sldId="3408"/>
            <ac:inkMk id="55" creationId="{E18E976A-22AC-D24C-63B8-6B6B3594DABB}"/>
          </ac:inkMkLst>
        </pc:inkChg>
        <pc:inkChg chg="add del">
          <ac:chgData name="Alexis Kinzelin" userId="e9f19f77-3c43-45b4-aa40-e880244cb77c" providerId="ADAL" clId="{6FBAEA7B-492C-4A94-BCAB-9DB737CA705B}" dt="2022-08-29T14:26:13.422" v="338" actId="9405"/>
          <ac:inkMkLst>
            <pc:docMk/>
            <pc:sldMk cId="1465919219" sldId="3408"/>
            <ac:inkMk id="56" creationId="{E649EC1F-8DC3-91A8-1F3D-4F9E90FFE44C}"/>
          </ac:inkMkLst>
        </pc:inkChg>
        <pc:inkChg chg="add del mod">
          <ac:chgData name="Alexis Kinzelin" userId="e9f19f77-3c43-45b4-aa40-e880244cb77c" providerId="ADAL" clId="{6FBAEA7B-492C-4A94-BCAB-9DB737CA705B}" dt="2022-08-29T14:26:13.281" v="337" actId="9405"/>
          <ac:inkMkLst>
            <pc:docMk/>
            <pc:sldMk cId="1465919219" sldId="3408"/>
            <ac:inkMk id="57" creationId="{18AC6600-BBA7-BEFA-FF89-A0C4E141293D}"/>
          </ac:inkMkLst>
        </pc:inkChg>
        <pc:inkChg chg="add del mod">
          <ac:chgData name="Alexis Kinzelin" userId="e9f19f77-3c43-45b4-aa40-e880244cb77c" providerId="ADAL" clId="{6FBAEA7B-492C-4A94-BCAB-9DB737CA705B}" dt="2022-08-29T14:26:13.128" v="336" actId="9405"/>
          <ac:inkMkLst>
            <pc:docMk/>
            <pc:sldMk cId="1465919219" sldId="3408"/>
            <ac:inkMk id="60" creationId="{CF3D113B-486A-79B7-DF8C-A03482291D63}"/>
          </ac:inkMkLst>
        </pc:inkChg>
        <pc:inkChg chg="add del mod">
          <ac:chgData name="Alexis Kinzelin" userId="e9f19f77-3c43-45b4-aa40-e880244cb77c" providerId="ADAL" clId="{6FBAEA7B-492C-4A94-BCAB-9DB737CA705B}" dt="2022-08-29T14:26:12.998" v="335"/>
          <ac:inkMkLst>
            <pc:docMk/>
            <pc:sldMk cId="1465919219" sldId="3408"/>
            <ac:inkMk id="61" creationId="{070956FE-9F59-41B0-2D0E-B97052A261F0}"/>
          </ac:inkMkLst>
        </pc:inkChg>
        <pc:inkChg chg="add del mod">
          <ac:chgData name="Alexis Kinzelin" userId="e9f19f77-3c43-45b4-aa40-e880244cb77c" providerId="ADAL" clId="{6FBAEA7B-492C-4A94-BCAB-9DB737CA705B}" dt="2022-08-29T14:26:12.857" v="333" actId="9405"/>
          <ac:inkMkLst>
            <pc:docMk/>
            <pc:sldMk cId="1465919219" sldId="3408"/>
            <ac:inkMk id="64" creationId="{20E9950F-BADD-5D0C-92AC-F3B3EB6E23A6}"/>
          </ac:inkMkLst>
        </pc:inkChg>
        <pc:inkChg chg="add del mod">
          <ac:chgData name="Alexis Kinzelin" userId="e9f19f77-3c43-45b4-aa40-e880244cb77c" providerId="ADAL" clId="{6FBAEA7B-492C-4A94-BCAB-9DB737CA705B}" dt="2022-08-29T14:26:12.731" v="332" actId="9405"/>
          <ac:inkMkLst>
            <pc:docMk/>
            <pc:sldMk cId="1465919219" sldId="3408"/>
            <ac:inkMk id="65" creationId="{E9C44524-8304-AD3D-D998-715F947376B4}"/>
          </ac:inkMkLst>
        </pc:inkChg>
        <pc:inkChg chg="add del mod">
          <ac:chgData name="Alexis Kinzelin" userId="e9f19f77-3c43-45b4-aa40-e880244cb77c" providerId="ADAL" clId="{6FBAEA7B-492C-4A94-BCAB-9DB737CA705B}" dt="2022-08-29T14:26:12.589" v="331" actId="9405"/>
          <ac:inkMkLst>
            <pc:docMk/>
            <pc:sldMk cId="1465919219" sldId="3408"/>
            <ac:inkMk id="66" creationId="{E0C43DC4-0DAA-B3B6-2787-94FB109A1B8D}"/>
          </ac:inkMkLst>
        </pc:inkChg>
        <pc:inkChg chg="add del mod">
          <ac:chgData name="Alexis Kinzelin" userId="e9f19f77-3c43-45b4-aa40-e880244cb77c" providerId="ADAL" clId="{6FBAEA7B-492C-4A94-BCAB-9DB737CA705B}" dt="2022-08-29T14:26:12.449" v="330" actId="9405"/>
          <ac:inkMkLst>
            <pc:docMk/>
            <pc:sldMk cId="1465919219" sldId="3408"/>
            <ac:inkMk id="67" creationId="{E85B638E-249B-4BBC-0832-6E417AD99B1F}"/>
          </ac:inkMkLst>
        </pc:inkChg>
        <pc:inkChg chg="add del mod">
          <ac:chgData name="Alexis Kinzelin" userId="e9f19f77-3c43-45b4-aa40-e880244cb77c" providerId="ADAL" clId="{6FBAEA7B-492C-4A94-BCAB-9DB737CA705B}" dt="2022-08-29T14:26:12.307" v="329" actId="9405"/>
          <ac:inkMkLst>
            <pc:docMk/>
            <pc:sldMk cId="1465919219" sldId="3408"/>
            <ac:inkMk id="68" creationId="{D06467C0-FE22-0BF4-D611-5E05F8DAE6EE}"/>
          </ac:inkMkLst>
        </pc:inkChg>
        <pc:inkChg chg="add del mod">
          <ac:chgData name="Alexis Kinzelin" userId="e9f19f77-3c43-45b4-aa40-e880244cb77c" providerId="ADAL" clId="{6FBAEA7B-492C-4A94-BCAB-9DB737CA705B}" dt="2022-08-29T14:26:12.166" v="328" actId="9405"/>
          <ac:inkMkLst>
            <pc:docMk/>
            <pc:sldMk cId="1465919219" sldId="3408"/>
            <ac:inkMk id="69" creationId="{00E8FC3A-D1DB-D6AF-5E1F-70933D7A71AD}"/>
          </ac:inkMkLst>
        </pc:inkChg>
        <pc:inkChg chg="add del mod">
          <ac:chgData name="Alexis Kinzelin" userId="e9f19f77-3c43-45b4-aa40-e880244cb77c" providerId="ADAL" clId="{6FBAEA7B-492C-4A94-BCAB-9DB737CA705B}" dt="2022-08-29T14:26:12.026" v="327" actId="9405"/>
          <ac:inkMkLst>
            <pc:docMk/>
            <pc:sldMk cId="1465919219" sldId="3408"/>
            <ac:inkMk id="70" creationId="{99BB7D17-0AA8-AB99-2059-35D65FA0D4E3}"/>
          </ac:inkMkLst>
        </pc:inkChg>
        <pc:inkChg chg="add del mod">
          <ac:chgData name="Alexis Kinzelin" userId="e9f19f77-3c43-45b4-aa40-e880244cb77c" providerId="ADAL" clId="{6FBAEA7B-492C-4A94-BCAB-9DB737CA705B}" dt="2022-08-29T14:26:11.883" v="326" actId="9405"/>
          <ac:inkMkLst>
            <pc:docMk/>
            <pc:sldMk cId="1465919219" sldId="3408"/>
            <ac:inkMk id="71" creationId="{6632387B-40E4-64B2-AE99-D2154CD26C8E}"/>
          </ac:inkMkLst>
        </pc:inkChg>
        <pc:inkChg chg="add del mod">
          <ac:chgData name="Alexis Kinzelin" userId="e9f19f77-3c43-45b4-aa40-e880244cb77c" providerId="ADAL" clId="{6FBAEA7B-492C-4A94-BCAB-9DB737CA705B}" dt="2022-08-29T14:26:11.742" v="325" actId="9405"/>
          <ac:inkMkLst>
            <pc:docMk/>
            <pc:sldMk cId="1465919219" sldId="3408"/>
            <ac:inkMk id="72" creationId="{B9E6DA02-9E7E-0FE5-2ABA-73AF29833373}"/>
          </ac:inkMkLst>
        </pc:inkChg>
        <pc:inkChg chg="add del mod">
          <ac:chgData name="Alexis Kinzelin" userId="e9f19f77-3c43-45b4-aa40-e880244cb77c" providerId="ADAL" clId="{6FBAEA7B-492C-4A94-BCAB-9DB737CA705B}" dt="2022-08-29T14:26:11.600" v="324" actId="9405"/>
          <ac:inkMkLst>
            <pc:docMk/>
            <pc:sldMk cId="1465919219" sldId="3408"/>
            <ac:inkMk id="73" creationId="{05096DD2-E983-870E-2A74-B2E3A7559143}"/>
          </ac:inkMkLst>
        </pc:inkChg>
        <pc:inkChg chg="add del mod">
          <ac:chgData name="Alexis Kinzelin" userId="e9f19f77-3c43-45b4-aa40-e880244cb77c" providerId="ADAL" clId="{6FBAEA7B-492C-4A94-BCAB-9DB737CA705B}" dt="2022-08-29T14:26:11.459" v="323" actId="9405"/>
          <ac:inkMkLst>
            <pc:docMk/>
            <pc:sldMk cId="1465919219" sldId="3408"/>
            <ac:inkMk id="74" creationId="{BB25B97B-9E9E-6ADC-2CF1-539E98FB86FF}"/>
          </ac:inkMkLst>
        </pc:inkChg>
        <pc:inkChg chg="add del mod">
          <ac:chgData name="Alexis Kinzelin" userId="e9f19f77-3c43-45b4-aa40-e880244cb77c" providerId="ADAL" clId="{6FBAEA7B-492C-4A94-BCAB-9DB737CA705B}" dt="2022-08-29T14:26:11.271" v="322"/>
          <ac:inkMkLst>
            <pc:docMk/>
            <pc:sldMk cId="1465919219" sldId="3408"/>
            <ac:inkMk id="75" creationId="{6B942005-3E6F-3F05-A78C-E3F57A69D4E6}"/>
          </ac:inkMkLst>
        </pc:inkChg>
        <pc:inkChg chg="add mod">
          <ac:chgData name="Alexis Kinzelin" userId="e9f19f77-3c43-45b4-aa40-e880244cb77c" providerId="ADAL" clId="{6FBAEA7B-492C-4A94-BCAB-9DB737CA705B}" dt="2022-08-29T14:26:27.951" v="352"/>
          <ac:inkMkLst>
            <pc:docMk/>
            <pc:sldMk cId="1465919219" sldId="3408"/>
            <ac:inkMk id="77" creationId="{126B8933-3052-F3BC-10FF-BE63D5A417D8}"/>
          </ac:inkMkLst>
        </pc:inkChg>
        <pc:inkChg chg="add mod">
          <ac:chgData name="Alexis Kinzelin" userId="e9f19f77-3c43-45b4-aa40-e880244cb77c" providerId="ADAL" clId="{6FBAEA7B-492C-4A94-BCAB-9DB737CA705B}" dt="2022-08-29T14:26:27.951" v="352"/>
          <ac:inkMkLst>
            <pc:docMk/>
            <pc:sldMk cId="1465919219" sldId="3408"/>
            <ac:inkMk id="78" creationId="{07DEE701-B0A8-E357-5987-315667445855}"/>
          </ac:inkMkLst>
        </pc:inkChg>
        <pc:inkChg chg="add mod">
          <ac:chgData name="Alexis Kinzelin" userId="e9f19f77-3c43-45b4-aa40-e880244cb77c" providerId="ADAL" clId="{6FBAEA7B-492C-4A94-BCAB-9DB737CA705B}" dt="2022-08-29T14:26:27.951" v="352"/>
          <ac:inkMkLst>
            <pc:docMk/>
            <pc:sldMk cId="1465919219" sldId="3408"/>
            <ac:inkMk id="79" creationId="{F4C4C87C-3FDC-EF5E-249D-74A37D938CF6}"/>
          </ac:inkMkLst>
        </pc:inkChg>
        <pc:inkChg chg="add mod">
          <ac:chgData name="Alexis Kinzelin" userId="e9f19f77-3c43-45b4-aa40-e880244cb77c" providerId="ADAL" clId="{6FBAEA7B-492C-4A94-BCAB-9DB737CA705B}" dt="2022-08-29T14:26:27.951" v="352"/>
          <ac:inkMkLst>
            <pc:docMk/>
            <pc:sldMk cId="1465919219" sldId="3408"/>
            <ac:inkMk id="80" creationId="{D9869507-6B71-7987-81A3-ECB8F91AF3B2}"/>
          </ac:inkMkLst>
        </pc:inkChg>
        <pc:inkChg chg="add mod">
          <ac:chgData name="Alexis Kinzelin" userId="e9f19f77-3c43-45b4-aa40-e880244cb77c" providerId="ADAL" clId="{6FBAEA7B-492C-4A94-BCAB-9DB737CA705B}" dt="2022-08-29T14:26:27.951" v="352"/>
          <ac:inkMkLst>
            <pc:docMk/>
            <pc:sldMk cId="1465919219" sldId="3408"/>
            <ac:inkMk id="82" creationId="{19C01395-96B9-656E-951B-BDCCC162B0C3}"/>
          </ac:inkMkLst>
        </pc:inkChg>
        <pc:inkChg chg="add mod">
          <ac:chgData name="Alexis Kinzelin" userId="e9f19f77-3c43-45b4-aa40-e880244cb77c" providerId="ADAL" clId="{6FBAEA7B-492C-4A94-BCAB-9DB737CA705B}" dt="2022-08-29T14:26:27.951" v="352"/>
          <ac:inkMkLst>
            <pc:docMk/>
            <pc:sldMk cId="1465919219" sldId="3408"/>
            <ac:inkMk id="83" creationId="{E3ED8F44-965A-0AF5-181E-46355A69DA85}"/>
          </ac:inkMkLst>
        </pc:inkChg>
        <pc:inkChg chg="add mod">
          <ac:chgData name="Alexis Kinzelin" userId="e9f19f77-3c43-45b4-aa40-e880244cb77c" providerId="ADAL" clId="{6FBAEA7B-492C-4A94-BCAB-9DB737CA705B}" dt="2022-08-29T14:26:27.951" v="352"/>
          <ac:inkMkLst>
            <pc:docMk/>
            <pc:sldMk cId="1465919219" sldId="3408"/>
            <ac:inkMk id="85" creationId="{ADC5FD41-9C29-49EF-1479-BF0C0506D235}"/>
          </ac:inkMkLst>
        </pc:inkChg>
        <pc:inkChg chg="add mod">
          <ac:chgData name="Alexis Kinzelin" userId="e9f19f77-3c43-45b4-aa40-e880244cb77c" providerId="ADAL" clId="{6FBAEA7B-492C-4A94-BCAB-9DB737CA705B}" dt="2022-08-29T14:26:27.951" v="352"/>
          <ac:inkMkLst>
            <pc:docMk/>
            <pc:sldMk cId="1465919219" sldId="3408"/>
            <ac:inkMk id="86" creationId="{CBE78951-3CB6-8AA1-B4E3-3CAAA4080174}"/>
          </ac:inkMkLst>
        </pc:inkChg>
        <pc:cxnChg chg="add mod">
          <ac:chgData name="Alexis Kinzelin" userId="e9f19f77-3c43-45b4-aa40-e880244cb77c" providerId="ADAL" clId="{6FBAEA7B-492C-4A94-BCAB-9DB737CA705B}" dt="2022-08-30T12:29:59.823" v="3532" actId="1076"/>
          <ac:cxnSpMkLst>
            <pc:docMk/>
            <pc:sldMk cId="1465919219" sldId="3408"/>
            <ac:cxnSpMk id="18" creationId="{332069C5-E559-0A8D-074C-02161220EF91}"/>
          </ac:cxnSpMkLst>
        </pc:cxnChg>
        <pc:cxnChg chg="add del mod">
          <ac:chgData name="Alexis Kinzelin" userId="e9f19f77-3c43-45b4-aa40-e880244cb77c" providerId="ADAL" clId="{6FBAEA7B-492C-4A94-BCAB-9DB737CA705B}" dt="2022-08-30T11:59:46.439" v="3020" actId="478"/>
          <ac:cxnSpMkLst>
            <pc:docMk/>
            <pc:sldMk cId="1465919219" sldId="3408"/>
            <ac:cxnSpMk id="24" creationId="{8A201307-3906-A00B-729D-9D89D14FD570}"/>
          </ac:cxnSpMkLst>
        </pc:cxnChg>
        <pc:cxnChg chg="add mod">
          <ac:chgData name="Alexis Kinzelin" userId="e9f19f77-3c43-45b4-aa40-e880244cb77c" providerId="ADAL" clId="{6FBAEA7B-492C-4A94-BCAB-9DB737CA705B}" dt="2022-08-30T12:29:59.823" v="3532" actId="1076"/>
          <ac:cxnSpMkLst>
            <pc:docMk/>
            <pc:sldMk cId="1465919219" sldId="3408"/>
            <ac:cxnSpMk id="33" creationId="{272E590A-61D8-89B4-A5F8-C154D0DEC4E1}"/>
          </ac:cxnSpMkLst>
        </pc:cxnChg>
        <pc:cxnChg chg="add mod">
          <ac:chgData name="Alexis Kinzelin" userId="e9f19f77-3c43-45b4-aa40-e880244cb77c" providerId="ADAL" clId="{6FBAEA7B-492C-4A94-BCAB-9DB737CA705B}" dt="2022-08-30T12:29:59.823" v="3532" actId="1076"/>
          <ac:cxnSpMkLst>
            <pc:docMk/>
            <pc:sldMk cId="1465919219" sldId="3408"/>
            <ac:cxnSpMk id="37" creationId="{2A99356D-13C2-D493-C076-FB8823132180}"/>
          </ac:cxnSpMkLst>
        </pc:cxnChg>
        <pc:cxnChg chg="del mod">
          <ac:chgData name="Alexis Kinzelin" userId="e9f19f77-3c43-45b4-aa40-e880244cb77c" providerId="ADAL" clId="{6FBAEA7B-492C-4A94-BCAB-9DB737CA705B}" dt="2022-08-30T11:59:21.606" v="3010" actId="478"/>
          <ac:cxnSpMkLst>
            <pc:docMk/>
            <pc:sldMk cId="1465919219" sldId="3408"/>
            <ac:cxnSpMk id="43" creationId="{DC61DA37-329A-C2B5-CD2D-C04A2D64C09A}"/>
          </ac:cxnSpMkLst>
        </pc:cxnChg>
        <pc:cxnChg chg="del mod">
          <ac:chgData name="Alexis Kinzelin" userId="e9f19f77-3c43-45b4-aa40-e880244cb77c" providerId="ADAL" clId="{6FBAEA7B-492C-4A94-BCAB-9DB737CA705B}" dt="2022-08-30T11:58:21.506" v="2992" actId="478"/>
          <ac:cxnSpMkLst>
            <pc:docMk/>
            <pc:sldMk cId="1465919219" sldId="3408"/>
            <ac:cxnSpMk id="48" creationId="{9380C0AA-B490-0B13-A5D4-1DC3194DE393}"/>
          </ac:cxnSpMkLst>
        </pc:cxnChg>
        <pc:cxnChg chg="del mod">
          <ac:chgData name="Alexis Kinzelin" userId="e9f19f77-3c43-45b4-aa40-e880244cb77c" providerId="ADAL" clId="{6FBAEA7B-492C-4A94-BCAB-9DB737CA705B}" dt="2022-08-30T12:00:01.148" v="3023" actId="478"/>
          <ac:cxnSpMkLst>
            <pc:docMk/>
            <pc:sldMk cId="1465919219" sldId="3408"/>
            <ac:cxnSpMk id="59" creationId="{0D420F54-1ABB-C050-413E-ABB8230CEC79}"/>
          </ac:cxnSpMkLst>
        </pc:cxnChg>
        <pc:cxnChg chg="add del mod">
          <ac:chgData name="Alexis Kinzelin" userId="e9f19f77-3c43-45b4-aa40-e880244cb77c" providerId="ADAL" clId="{6FBAEA7B-492C-4A94-BCAB-9DB737CA705B}" dt="2022-08-30T12:19:07.810" v="3306" actId="478"/>
          <ac:cxnSpMkLst>
            <pc:docMk/>
            <pc:sldMk cId="1465919219" sldId="3408"/>
            <ac:cxnSpMk id="68" creationId="{53C623A4-422B-E8CB-8435-C8B78457AF9A}"/>
          </ac:cxnSpMkLst>
        </pc:cxnChg>
        <pc:cxnChg chg="add del mod">
          <ac:chgData name="Alexis Kinzelin" userId="e9f19f77-3c43-45b4-aa40-e880244cb77c" providerId="ADAL" clId="{6FBAEA7B-492C-4A94-BCAB-9DB737CA705B}" dt="2022-08-30T12:19:07.810" v="3306" actId="478"/>
          <ac:cxnSpMkLst>
            <pc:docMk/>
            <pc:sldMk cId="1465919219" sldId="3408"/>
            <ac:cxnSpMk id="72" creationId="{4D0EACDB-26FC-37A0-B0B7-1296FF58385D}"/>
          </ac:cxnSpMkLst>
        </pc:cxnChg>
        <pc:cxnChg chg="del mod">
          <ac:chgData name="Alexis Kinzelin" userId="e9f19f77-3c43-45b4-aa40-e880244cb77c" providerId="ADAL" clId="{6FBAEA7B-492C-4A94-BCAB-9DB737CA705B}" dt="2022-08-30T12:08:49.732" v="3139" actId="478"/>
          <ac:cxnSpMkLst>
            <pc:docMk/>
            <pc:sldMk cId="1465919219" sldId="3408"/>
            <ac:cxnSpMk id="81" creationId="{1D573363-51F2-67C4-9F15-D42E5C31E947}"/>
          </ac:cxnSpMkLst>
        </pc:cxnChg>
        <pc:cxnChg chg="del mod">
          <ac:chgData name="Alexis Kinzelin" userId="e9f19f77-3c43-45b4-aa40-e880244cb77c" providerId="ADAL" clId="{6FBAEA7B-492C-4A94-BCAB-9DB737CA705B}" dt="2022-08-30T12:08:48.319" v="3138" actId="478"/>
          <ac:cxnSpMkLst>
            <pc:docMk/>
            <pc:sldMk cId="1465919219" sldId="3408"/>
            <ac:cxnSpMk id="84" creationId="{3B006FBC-BA8A-9FC3-47CA-4E524912827E}"/>
          </ac:cxnSpMkLst>
        </pc:cxnChg>
        <pc:cxnChg chg="del mod">
          <ac:chgData name="Alexis Kinzelin" userId="e9f19f77-3c43-45b4-aa40-e880244cb77c" providerId="ADAL" clId="{6FBAEA7B-492C-4A94-BCAB-9DB737CA705B}" dt="2022-08-30T12:08:51.515" v="3141" actId="478"/>
          <ac:cxnSpMkLst>
            <pc:docMk/>
            <pc:sldMk cId="1465919219" sldId="3408"/>
            <ac:cxnSpMk id="87" creationId="{75378D91-CC80-E01F-FA16-D89ED9877056}"/>
          </ac:cxnSpMkLst>
        </pc:cxnChg>
      </pc:sldChg>
      <pc:sldChg chg="addSp del mod setBg">
        <pc:chgData name="Alexis Kinzelin" userId="e9f19f77-3c43-45b4-aa40-e880244cb77c" providerId="ADAL" clId="{6FBAEA7B-492C-4A94-BCAB-9DB737CA705B}" dt="2022-08-30T12:31:23.464" v="3547" actId="47"/>
        <pc:sldMkLst>
          <pc:docMk/>
          <pc:sldMk cId="2770859965" sldId="3410"/>
        </pc:sldMkLst>
        <pc:picChg chg="add">
          <ac:chgData name="Alexis Kinzelin" userId="e9f19f77-3c43-45b4-aa40-e880244cb77c" providerId="ADAL" clId="{6FBAEA7B-492C-4A94-BCAB-9DB737CA705B}" dt="2022-08-29T16:36:21.908" v="2493" actId="22"/>
          <ac:picMkLst>
            <pc:docMk/>
            <pc:sldMk cId="2770859965" sldId="3410"/>
            <ac:picMk id="13" creationId="{0F6754DA-6DB8-937F-DD5B-96D703532D38}"/>
          </ac:picMkLst>
        </pc:picChg>
        <pc:picChg chg="add">
          <ac:chgData name="Alexis Kinzelin" userId="e9f19f77-3c43-45b4-aa40-e880244cb77c" providerId="ADAL" clId="{6FBAEA7B-492C-4A94-BCAB-9DB737CA705B}" dt="2022-08-29T16:36:21.908" v="2493" actId="22"/>
          <ac:picMkLst>
            <pc:docMk/>
            <pc:sldMk cId="2770859965" sldId="3410"/>
            <ac:picMk id="18" creationId="{6F3175EE-2A52-D42E-3CC5-691DEE96EEAD}"/>
          </ac:picMkLst>
        </pc:picChg>
        <pc:picChg chg="add">
          <ac:chgData name="Alexis Kinzelin" userId="e9f19f77-3c43-45b4-aa40-e880244cb77c" providerId="ADAL" clId="{6FBAEA7B-492C-4A94-BCAB-9DB737CA705B}" dt="2022-08-29T16:36:21.908" v="2493" actId="22"/>
          <ac:picMkLst>
            <pc:docMk/>
            <pc:sldMk cId="2770859965" sldId="3410"/>
            <ac:picMk id="20" creationId="{99155BA2-E6FE-10DE-A531-1A3B5CEE8822}"/>
          </ac:picMkLst>
        </pc:picChg>
        <pc:picChg chg="add">
          <ac:chgData name="Alexis Kinzelin" userId="e9f19f77-3c43-45b4-aa40-e880244cb77c" providerId="ADAL" clId="{6FBAEA7B-492C-4A94-BCAB-9DB737CA705B}" dt="2022-08-29T16:36:21.908" v="2493" actId="22"/>
          <ac:picMkLst>
            <pc:docMk/>
            <pc:sldMk cId="2770859965" sldId="3410"/>
            <ac:picMk id="24" creationId="{C5E98392-0E86-96A1-78DF-99FA8DFBD257}"/>
          </ac:picMkLst>
        </pc:picChg>
      </pc:sldChg>
      <pc:sldChg chg="addSp delSp modSp del mod setBg">
        <pc:chgData name="Alexis Kinzelin" userId="e9f19f77-3c43-45b4-aa40-e880244cb77c" providerId="ADAL" clId="{6FBAEA7B-492C-4A94-BCAB-9DB737CA705B}" dt="2022-08-30T14:08:44.327" v="4235" actId="47"/>
        <pc:sldMkLst>
          <pc:docMk/>
          <pc:sldMk cId="751778192" sldId="3411"/>
        </pc:sldMkLst>
        <pc:spChg chg="mod">
          <ac:chgData name="Alexis Kinzelin" userId="e9f19f77-3c43-45b4-aa40-e880244cb77c" providerId="ADAL" clId="{6FBAEA7B-492C-4A94-BCAB-9DB737CA705B}" dt="2022-08-29T16:04:52.223" v="2485" actId="207"/>
          <ac:spMkLst>
            <pc:docMk/>
            <pc:sldMk cId="751778192" sldId="3411"/>
            <ac:spMk id="70" creationId="{E65E11E4-C096-61AB-9331-4A039B9D6114}"/>
          </ac:spMkLst>
        </pc:spChg>
        <pc:picChg chg="add">
          <ac:chgData name="Alexis Kinzelin" userId="e9f19f77-3c43-45b4-aa40-e880244cb77c" providerId="ADAL" clId="{6FBAEA7B-492C-4A94-BCAB-9DB737CA705B}" dt="2022-08-29T16:36:25.555" v="2495" actId="22"/>
          <ac:picMkLst>
            <pc:docMk/>
            <pc:sldMk cId="751778192" sldId="3411"/>
            <ac:picMk id="16" creationId="{5E8F7415-7743-3B78-6720-84F28E6D99D0}"/>
          </ac:picMkLst>
        </pc:picChg>
        <pc:picChg chg="add del mod">
          <ac:chgData name="Alexis Kinzelin" userId="e9f19f77-3c43-45b4-aa40-e880244cb77c" providerId="ADAL" clId="{6FBAEA7B-492C-4A94-BCAB-9DB737CA705B}" dt="2022-08-30T12:08:12.876" v="3129" actId="21"/>
          <ac:picMkLst>
            <pc:docMk/>
            <pc:sldMk cId="751778192" sldId="3411"/>
            <ac:picMk id="18" creationId="{9D454835-275B-80F7-3AF8-50CF832EAE1D}"/>
          </ac:picMkLst>
        </pc:picChg>
        <pc:picChg chg="del mod">
          <ac:chgData name="Alexis Kinzelin" userId="e9f19f77-3c43-45b4-aa40-e880244cb77c" providerId="ADAL" clId="{6FBAEA7B-492C-4A94-BCAB-9DB737CA705B}" dt="2022-08-30T09:09:41.677" v="2504" actId="478"/>
          <ac:picMkLst>
            <pc:docMk/>
            <pc:sldMk cId="751778192" sldId="3411"/>
            <ac:picMk id="19" creationId="{A47CB351-32CC-CA07-36AA-2A648A1F3099}"/>
          </ac:picMkLst>
        </pc:picChg>
        <pc:picChg chg="add">
          <ac:chgData name="Alexis Kinzelin" userId="e9f19f77-3c43-45b4-aa40-e880244cb77c" providerId="ADAL" clId="{6FBAEA7B-492C-4A94-BCAB-9DB737CA705B}" dt="2022-08-29T16:36:25.555" v="2495" actId="22"/>
          <ac:picMkLst>
            <pc:docMk/>
            <pc:sldMk cId="751778192" sldId="3411"/>
            <ac:picMk id="20" creationId="{6C087651-6250-9D72-CF8C-DE5387EB93D7}"/>
          </ac:picMkLst>
        </pc:picChg>
        <pc:picChg chg="add">
          <ac:chgData name="Alexis Kinzelin" userId="e9f19f77-3c43-45b4-aa40-e880244cb77c" providerId="ADAL" clId="{6FBAEA7B-492C-4A94-BCAB-9DB737CA705B}" dt="2022-08-29T16:36:25.555" v="2495" actId="22"/>
          <ac:picMkLst>
            <pc:docMk/>
            <pc:sldMk cId="751778192" sldId="3411"/>
            <ac:picMk id="24" creationId="{99DC0CC8-361D-5269-0BD3-7647C3963143}"/>
          </ac:picMkLst>
        </pc:picChg>
        <pc:picChg chg="add">
          <ac:chgData name="Alexis Kinzelin" userId="e9f19f77-3c43-45b4-aa40-e880244cb77c" providerId="ADAL" clId="{6FBAEA7B-492C-4A94-BCAB-9DB737CA705B}" dt="2022-08-29T16:36:25.555" v="2495" actId="22"/>
          <ac:picMkLst>
            <pc:docMk/>
            <pc:sldMk cId="751778192" sldId="3411"/>
            <ac:picMk id="28" creationId="{5C3E4DEF-3BC8-A9AF-B272-E97E5BD00967}"/>
          </ac:picMkLst>
        </pc:picChg>
        <pc:picChg chg="mod">
          <ac:chgData name="Alexis Kinzelin" userId="e9f19f77-3c43-45b4-aa40-e880244cb77c" providerId="ADAL" clId="{6FBAEA7B-492C-4A94-BCAB-9DB737CA705B}" dt="2022-08-29T16:05:05.936" v="2487" actId="207"/>
          <ac:picMkLst>
            <pc:docMk/>
            <pc:sldMk cId="751778192" sldId="3411"/>
            <ac:picMk id="79" creationId="{35FF6076-4A1A-FEDD-5544-0D01081E0850}"/>
          </ac:picMkLst>
        </pc:picChg>
      </pc:sldChg>
      <pc:sldChg chg="addSp modSp del mod setBg">
        <pc:chgData name="Alexis Kinzelin" userId="e9f19f77-3c43-45b4-aa40-e880244cb77c" providerId="ADAL" clId="{6FBAEA7B-492C-4A94-BCAB-9DB737CA705B}" dt="2022-08-30T14:08:40.732" v="4234" actId="47"/>
        <pc:sldMkLst>
          <pc:docMk/>
          <pc:sldMk cId="91096253" sldId="3412"/>
        </pc:sldMkLst>
        <pc:spChg chg="mod">
          <ac:chgData name="Alexis Kinzelin" userId="e9f19f77-3c43-45b4-aa40-e880244cb77c" providerId="ADAL" clId="{6FBAEA7B-492C-4A94-BCAB-9DB737CA705B}" dt="2022-08-30T09:08:59.540" v="2502" actId="14100"/>
          <ac:spMkLst>
            <pc:docMk/>
            <pc:sldMk cId="91096253" sldId="3412"/>
            <ac:spMk id="45" creationId="{A3BCD6B0-9455-6DFD-E048-11785F9AFE35}"/>
          </ac:spMkLst>
        </pc:spChg>
        <pc:picChg chg="add">
          <ac:chgData name="Alexis Kinzelin" userId="e9f19f77-3c43-45b4-aa40-e880244cb77c" providerId="ADAL" clId="{6FBAEA7B-492C-4A94-BCAB-9DB737CA705B}" dt="2022-08-29T16:36:23.410" v="2494" actId="22"/>
          <ac:picMkLst>
            <pc:docMk/>
            <pc:sldMk cId="91096253" sldId="3412"/>
            <ac:picMk id="13" creationId="{40BDA143-5777-37BF-7C95-56A3F3531949}"/>
          </ac:picMkLst>
        </pc:picChg>
        <pc:picChg chg="add">
          <ac:chgData name="Alexis Kinzelin" userId="e9f19f77-3c43-45b4-aa40-e880244cb77c" providerId="ADAL" clId="{6FBAEA7B-492C-4A94-BCAB-9DB737CA705B}" dt="2022-08-29T16:36:23.410" v="2494" actId="22"/>
          <ac:picMkLst>
            <pc:docMk/>
            <pc:sldMk cId="91096253" sldId="3412"/>
            <ac:picMk id="18" creationId="{3D8176D0-F4AA-C87F-9AE6-DC7FA5329D44}"/>
          </ac:picMkLst>
        </pc:picChg>
        <pc:picChg chg="mod">
          <ac:chgData name="Alexis Kinzelin" userId="e9f19f77-3c43-45b4-aa40-e880244cb77c" providerId="ADAL" clId="{6FBAEA7B-492C-4A94-BCAB-9DB737CA705B}" dt="2022-08-29T16:05:01.538" v="2486" actId="207"/>
          <ac:picMkLst>
            <pc:docMk/>
            <pc:sldMk cId="91096253" sldId="3412"/>
            <ac:picMk id="22" creationId="{09E2740F-78ED-5561-3E1C-AF9BC4412A1E}"/>
          </ac:picMkLst>
        </pc:picChg>
        <pc:picChg chg="add">
          <ac:chgData name="Alexis Kinzelin" userId="e9f19f77-3c43-45b4-aa40-e880244cb77c" providerId="ADAL" clId="{6FBAEA7B-492C-4A94-BCAB-9DB737CA705B}" dt="2022-08-29T16:36:23.410" v="2494" actId="22"/>
          <ac:picMkLst>
            <pc:docMk/>
            <pc:sldMk cId="91096253" sldId="3412"/>
            <ac:picMk id="24" creationId="{66EE5998-F876-766A-7E7A-A538E9B7DBA5}"/>
          </ac:picMkLst>
        </pc:picChg>
        <pc:picChg chg="add">
          <ac:chgData name="Alexis Kinzelin" userId="e9f19f77-3c43-45b4-aa40-e880244cb77c" providerId="ADAL" clId="{6FBAEA7B-492C-4A94-BCAB-9DB737CA705B}" dt="2022-08-29T16:36:23.410" v="2494" actId="22"/>
          <ac:picMkLst>
            <pc:docMk/>
            <pc:sldMk cId="91096253" sldId="3412"/>
            <ac:picMk id="32" creationId="{788A8FFB-7870-FEA8-486B-2F6E35FC1243}"/>
          </ac:picMkLst>
        </pc:picChg>
      </pc:sldChg>
      <pc:sldChg chg="del">
        <pc:chgData name="Alexis Kinzelin" userId="e9f19f77-3c43-45b4-aa40-e880244cb77c" providerId="ADAL" clId="{6FBAEA7B-492C-4A94-BCAB-9DB737CA705B}" dt="2022-08-29T15:47:25.588" v="1990" actId="47"/>
        <pc:sldMkLst>
          <pc:docMk/>
          <pc:sldMk cId="3065798570" sldId="3413"/>
        </pc:sldMkLst>
      </pc:sldChg>
      <pc:sldChg chg="del">
        <pc:chgData name="Alexis Kinzelin" userId="e9f19f77-3c43-45b4-aa40-e880244cb77c" providerId="ADAL" clId="{6FBAEA7B-492C-4A94-BCAB-9DB737CA705B}" dt="2022-08-29T15:47:15.351" v="1988" actId="47"/>
        <pc:sldMkLst>
          <pc:docMk/>
          <pc:sldMk cId="4120585579" sldId="3414"/>
        </pc:sldMkLst>
      </pc:sldChg>
      <pc:sldChg chg="del">
        <pc:chgData name="Alexis Kinzelin" userId="e9f19f77-3c43-45b4-aa40-e880244cb77c" providerId="ADAL" clId="{6FBAEA7B-492C-4A94-BCAB-9DB737CA705B}" dt="2022-08-29T15:47:15.351" v="1988" actId="47"/>
        <pc:sldMkLst>
          <pc:docMk/>
          <pc:sldMk cId="2650261621" sldId="3415"/>
        </pc:sldMkLst>
      </pc:sldChg>
      <pc:sldChg chg="del">
        <pc:chgData name="Alexis Kinzelin" userId="e9f19f77-3c43-45b4-aa40-e880244cb77c" providerId="ADAL" clId="{6FBAEA7B-492C-4A94-BCAB-9DB737CA705B}" dt="2022-08-29T15:47:15.351" v="1988" actId="47"/>
        <pc:sldMkLst>
          <pc:docMk/>
          <pc:sldMk cId="1885853223" sldId="3416"/>
        </pc:sldMkLst>
      </pc:sldChg>
      <pc:sldChg chg="mod ord modShow modNotesTx">
        <pc:chgData name="Alexis Kinzelin" userId="e9f19f77-3c43-45b4-aa40-e880244cb77c" providerId="ADAL" clId="{6FBAEA7B-492C-4A94-BCAB-9DB737CA705B}" dt="2022-08-31T08:49:54.199" v="8234" actId="6549"/>
        <pc:sldMkLst>
          <pc:docMk/>
          <pc:sldMk cId="3837538076" sldId="3417"/>
        </pc:sldMkLst>
      </pc:sldChg>
      <pc:sldChg chg="del">
        <pc:chgData name="Alexis Kinzelin" userId="e9f19f77-3c43-45b4-aa40-e880244cb77c" providerId="ADAL" clId="{6FBAEA7B-492C-4A94-BCAB-9DB737CA705B}" dt="2022-08-29T15:47:19.603" v="1989" actId="47"/>
        <pc:sldMkLst>
          <pc:docMk/>
          <pc:sldMk cId="2920197511" sldId="3418"/>
        </pc:sldMkLst>
      </pc:sldChg>
      <pc:sldChg chg="add del modNotesTx">
        <pc:chgData name="Alexis Kinzelin" userId="e9f19f77-3c43-45b4-aa40-e880244cb77c" providerId="ADAL" clId="{6FBAEA7B-492C-4A94-BCAB-9DB737CA705B}" dt="2022-08-29T14:03:55.280" v="13" actId="47"/>
        <pc:sldMkLst>
          <pc:docMk/>
          <pc:sldMk cId="755400445" sldId="3419"/>
        </pc:sldMkLst>
      </pc:sldChg>
      <pc:sldChg chg="add del ord setBg">
        <pc:chgData name="Alexis Kinzelin" userId="e9f19f77-3c43-45b4-aa40-e880244cb77c" providerId="ADAL" clId="{6FBAEA7B-492C-4A94-BCAB-9DB737CA705B}" dt="2022-08-29T14:03:15.270" v="5" actId="47"/>
        <pc:sldMkLst>
          <pc:docMk/>
          <pc:sldMk cId="2233476569" sldId="3419"/>
        </pc:sldMkLst>
      </pc:sldChg>
      <pc:sldChg chg="add del setBg">
        <pc:chgData name="Alexis Kinzelin" userId="e9f19f77-3c43-45b4-aa40-e880244cb77c" providerId="ADAL" clId="{6FBAEA7B-492C-4A94-BCAB-9DB737CA705B}" dt="2022-08-29T14:03:19.563" v="7"/>
        <pc:sldMkLst>
          <pc:docMk/>
          <pc:sldMk cId="3278679985" sldId="3419"/>
        </pc:sldMkLst>
      </pc:sldChg>
      <pc:sldChg chg="add del setBg">
        <pc:chgData name="Alexis Kinzelin" userId="e9f19f77-3c43-45b4-aa40-e880244cb77c" providerId="ADAL" clId="{6FBAEA7B-492C-4A94-BCAB-9DB737CA705B}" dt="2022-08-29T14:03:53.722" v="11"/>
        <pc:sldMkLst>
          <pc:docMk/>
          <pc:sldMk cId="769829608" sldId="3420"/>
        </pc:sldMkLst>
      </pc:sldChg>
      <pc:sldChg chg="addSp delSp modSp add mod delAnim modAnim">
        <pc:chgData name="Alexis Kinzelin" userId="e9f19f77-3c43-45b4-aa40-e880244cb77c" providerId="ADAL" clId="{6FBAEA7B-492C-4A94-BCAB-9DB737CA705B}" dt="2022-08-29T15:47:02.483" v="1987" actId="478"/>
        <pc:sldMkLst>
          <pc:docMk/>
          <pc:sldMk cId="1523566410" sldId="3420"/>
        </pc:sldMkLst>
        <pc:spChg chg="del">
          <ac:chgData name="Alexis Kinzelin" userId="e9f19f77-3c43-45b4-aa40-e880244cb77c" providerId="ADAL" clId="{6FBAEA7B-492C-4A94-BCAB-9DB737CA705B}" dt="2022-08-29T14:03:59.749" v="14" actId="478"/>
          <ac:spMkLst>
            <pc:docMk/>
            <pc:sldMk cId="1523566410" sldId="3420"/>
            <ac:spMk id="2" creationId="{147AA491-C057-E5F5-2BA7-021F6BF19165}"/>
          </ac:spMkLst>
        </pc:spChg>
        <pc:spChg chg="add del mod">
          <ac:chgData name="Alexis Kinzelin" userId="e9f19f77-3c43-45b4-aa40-e880244cb77c" providerId="ADAL" clId="{6FBAEA7B-492C-4A94-BCAB-9DB737CA705B}" dt="2022-08-29T15:47:02.483" v="1987" actId="478"/>
          <ac:spMkLst>
            <pc:docMk/>
            <pc:sldMk cId="1523566410" sldId="3420"/>
            <ac:spMk id="14" creationId="{B71CA0CF-9D72-58CE-C8B8-FBB3CF6076DC}"/>
          </ac:spMkLst>
        </pc:spChg>
        <pc:picChg chg="add del mod">
          <ac:chgData name="Alexis Kinzelin" userId="e9f19f77-3c43-45b4-aa40-e880244cb77c" providerId="ADAL" clId="{6FBAEA7B-492C-4A94-BCAB-9DB737CA705B}" dt="2022-08-29T15:47:02.483" v="1987" actId="478"/>
          <ac:picMkLst>
            <pc:docMk/>
            <pc:sldMk cId="1523566410" sldId="3420"/>
            <ac:picMk id="2" creationId="{41DEB51B-46C0-580C-78E9-A65504D0E2E4}"/>
          </ac:picMkLst>
        </pc:picChg>
        <pc:picChg chg="add del mod">
          <ac:chgData name="Alexis Kinzelin" userId="e9f19f77-3c43-45b4-aa40-e880244cb77c" providerId="ADAL" clId="{6FBAEA7B-492C-4A94-BCAB-9DB737CA705B}" dt="2022-08-29T15:47:02.483" v="1987" actId="478"/>
          <ac:picMkLst>
            <pc:docMk/>
            <pc:sldMk cId="1523566410" sldId="3420"/>
            <ac:picMk id="3" creationId="{DF5C6181-08DA-CEA8-59C7-0C9C45DB50DA}"/>
          </ac:picMkLst>
        </pc:picChg>
        <pc:picChg chg="mod">
          <ac:chgData name="Alexis Kinzelin" userId="e9f19f77-3c43-45b4-aa40-e880244cb77c" providerId="ADAL" clId="{6FBAEA7B-492C-4A94-BCAB-9DB737CA705B}" dt="2022-08-29T14:04:13.168" v="15" actId="1076"/>
          <ac:picMkLst>
            <pc:docMk/>
            <pc:sldMk cId="1523566410" sldId="3420"/>
            <ac:picMk id="4" creationId="{458D6EE6-9E47-FA76-2C46-9213545C5A63}"/>
          </ac:picMkLst>
        </pc:picChg>
        <pc:picChg chg="add del mod">
          <ac:chgData name="Alexis Kinzelin" userId="e9f19f77-3c43-45b4-aa40-e880244cb77c" providerId="ADAL" clId="{6FBAEA7B-492C-4A94-BCAB-9DB737CA705B}" dt="2022-08-29T15:47:02.483" v="1987" actId="478"/>
          <ac:picMkLst>
            <pc:docMk/>
            <pc:sldMk cId="1523566410" sldId="3420"/>
            <ac:picMk id="5" creationId="{9C064A5C-2B84-14CF-68A0-B561196FCB93}"/>
          </ac:picMkLst>
        </pc:picChg>
        <pc:picChg chg="mod">
          <ac:chgData name="Alexis Kinzelin" userId="e9f19f77-3c43-45b4-aa40-e880244cb77c" providerId="ADAL" clId="{6FBAEA7B-492C-4A94-BCAB-9DB737CA705B}" dt="2022-08-29T14:04:13.168" v="15" actId="1076"/>
          <ac:picMkLst>
            <pc:docMk/>
            <pc:sldMk cId="1523566410" sldId="3420"/>
            <ac:picMk id="6" creationId="{5178B495-758F-FC86-1635-FDB36F7A8925}"/>
          </ac:picMkLst>
        </pc:picChg>
        <pc:picChg chg="mod">
          <ac:chgData name="Alexis Kinzelin" userId="e9f19f77-3c43-45b4-aa40-e880244cb77c" providerId="ADAL" clId="{6FBAEA7B-492C-4A94-BCAB-9DB737CA705B}" dt="2022-08-29T14:04:13.168" v="15" actId="1076"/>
          <ac:picMkLst>
            <pc:docMk/>
            <pc:sldMk cId="1523566410" sldId="3420"/>
            <ac:picMk id="7" creationId="{69DB4D26-F3CB-9E21-D4B3-5BF419BF0194}"/>
          </ac:picMkLst>
        </pc:picChg>
        <pc:picChg chg="mod">
          <ac:chgData name="Alexis Kinzelin" userId="e9f19f77-3c43-45b4-aa40-e880244cb77c" providerId="ADAL" clId="{6FBAEA7B-492C-4A94-BCAB-9DB737CA705B}" dt="2022-08-29T14:04:13.168" v="15" actId="1076"/>
          <ac:picMkLst>
            <pc:docMk/>
            <pc:sldMk cId="1523566410" sldId="3420"/>
            <ac:picMk id="8" creationId="{D8534F54-5489-4A3F-6BCF-A9E38E1006D3}"/>
          </ac:picMkLst>
        </pc:picChg>
        <pc:picChg chg="add del mod">
          <ac:chgData name="Alexis Kinzelin" userId="e9f19f77-3c43-45b4-aa40-e880244cb77c" providerId="ADAL" clId="{6FBAEA7B-492C-4A94-BCAB-9DB737CA705B}" dt="2022-08-29T15:47:02.483" v="1987" actId="478"/>
          <ac:picMkLst>
            <pc:docMk/>
            <pc:sldMk cId="1523566410" sldId="3420"/>
            <ac:picMk id="9" creationId="{B2167AE7-43CE-BEED-7EC0-739F19006770}"/>
          </ac:picMkLst>
        </pc:picChg>
        <pc:picChg chg="add del mod">
          <ac:chgData name="Alexis Kinzelin" userId="e9f19f77-3c43-45b4-aa40-e880244cb77c" providerId="ADAL" clId="{6FBAEA7B-492C-4A94-BCAB-9DB737CA705B}" dt="2022-08-29T15:47:02.483" v="1987" actId="478"/>
          <ac:picMkLst>
            <pc:docMk/>
            <pc:sldMk cId="1523566410" sldId="3420"/>
            <ac:picMk id="10" creationId="{FF90DF60-6599-5457-81F3-AC46B43C2E32}"/>
          </ac:picMkLst>
        </pc:picChg>
        <pc:picChg chg="add del mod">
          <ac:chgData name="Alexis Kinzelin" userId="e9f19f77-3c43-45b4-aa40-e880244cb77c" providerId="ADAL" clId="{6FBAEA7B-492C-4A94-BCAB-9DB737CA705B}" dt="2022-08-29T15:47:02.483" v="1987" actId="478"/>
          <ac:picMkLst>
            <pc:docMk/>
            <pc:sldMk cId="1523566410" sldId="3420"/>
            <ac:picMk id="11" creationId="{DA31CC31-E00B-3F9C-DB46-012811FA119B}"/>
          </ac:picMkLst>
        </pc:picChg>
        <pc:picChg chg="add del mod">
          <ac:chgData name="Alexis Kinzelin" userId="e9f19f77-3c43-45b4-aa40-e880244cb77c" providerId="ADAL" clId="{6FBAEA7B-492C-4A94-BCAB-9DB737CA705B}" dt="2022-08-29T15:47:02.483" v="1987" actId="478"/>
          <ac:picMkLst>
            <pc:docMk/>
            <pc:sldMk cId="1523566410" sldId="3420"/>
            <ac:picMk id="12" creationId="{579C3F64-F0E8-0331-3C4A-CB1A15440D05}"/>
          </ac:picMkLst>
        </pc:picChg>
        <pc:picChg chg="add del mod">
          <ac:chgData name="Alexis Kinzelin" userId="e9f19f77-3c43-45b4-aa40-e880244cb77c" providerId="ADAL" clId="{6FBAEA7B-492C-4A94-BCAB-9DB737CA705B}" dt="2022-08-29T15:47:02.483" v="1987" actId="478"/>
          <ac:picMkLst>
            <pc:docMk/>
            <pc:sldMk cId="1523566410" sldId="3420"/>
            <ac:picMk id="13" creationId="{A5CB9F87-F4D9-A3CD-71F1-5748BE241519}"/>
          </ac:picMkLst>
        </pc:picChg>
      </pc:sldChg>
      <pc:sldChg chg="addSp delSp modSp add mod modNotesTx">
        <pc:chgData name="Alexis Kinzelin" userId="e9f19f77-3c43-45b4-aa40-e880244cb77c" providerId="ADAL" clId="{6FBAEA7B-492C-4A94-BCAB-9DB737CA705B}" dt="2022-08-30T09:29:28.084" v="2692" actId="478"/>
        <pc:sldMkLst>
          <pc:docMk/>
          <pc:sldMk cId="1267400612" sldId="3421"/>
        </pc:sldMkLst>
        <pc:spChg chg="mod">
          <ac:chgData name="Alexis Kinzelin" userId="e9f19f77-3c43-45b4-aa40-e880244cb77c" providerId="ADAL" clId="{6FBAEA7B-492C-4A94-BCAB-9DB737CA705B}" dt="2022-08-29T14:20:41.062" v="196" actId="1076"/>
          <ac:spMkLst>
            <pc:docMk/>
            <pc:sldMk cId="1267400612" sldId="3421"/>
            <ac:spMk id="11" creationId="{00000000-0000-0000-0000-000000000000}"/>
          </ac:spMkLst>
        </pc:spChg>
        <pc:spChg chg="add del mod">
          <ac:chgData name="Alexis Kinzelin" userId="e9f19f77-3c43-45b4-aa40-e880244cb77c" providerId="ADAL" clId="{6FBAEA7B-492C-4A94-BCAB-9DB737CA705B}" dt="2022-08-29T14:20:41.062" v="196" actId="1076"/>
          <ac:spMkLst>
            <pc:docMk/>
            <pc:sldMk cId="1267400612" sldId="3421"/>
            <ac:spMk id="18" creationId="{00000000-0000-0000-0000-000000000000}"/>
          </ac:spMkLst>
        </pc:spChg>
        <pc:spChg chg="add del mod">
          <ac:chgData name="Alexis Kinzelin" userId="e9f19f77-3c43-45b4-aa40-e880244cb77c" providerId="ADAL" clId="{6FBAEA7B-492C-4A94-BCAB-9DB737CA705B}" dt="2022-08-29T15:00:25.349" v="1077" actId="1076"/>
          <ac:spMkLst>
            <pc:docMk/>
            <pc:sldMk cId="1267400612" sldId="3421"/>
            <ac:spMk id="35" creationId="{672F47A4-BABB-CEE4-D2E9-1A0108B76FA8}"/>
          </ac:spMkLst>
        </pc:spChg>
        <pc:spChg chg="add del">
          <ac:chgData name="Alexis Kinzelin" userId="e9f19f77-3c43-45b4-aa40-e880244cb77c" providerId="ADAL" clId="{6FBAEA7B-492C-4A94-BCAB-9DB737CA705B}" dt="2022-08-29T14:32:22.106" v="378" actId="22"/>
          <ac:spMkLst>
            <pc:docMk/>
            <pc:sldMk cId="1267400612" sldId="3421"/>
            <ac:spMk id="66" creationId="{61489F17-525A-D964-B1A1-0510AC445720}"/>
          </ac:spMkLst>
        </pc:spChg>
        <pc:spChg chg="add del">
          <ac:chgData name="Alexis Kinzelin" userId="e9f19f77-3c43-45b4-aa40-e880244cb77c" providerId="ADAL" clId="{6FBAEA7B-492C-4A94-BCAB-9DB737CA705B}" dt="2022-08-29T14:32:24.657" v="380" actId="22"/>
          <ac:spMkLst>
            <pc:docMk/>
            <pc:sldMk cId="1267400612" sldId="3421"/>
            <ac:spMk id="68" creationId="{3301A21E-FBD5-06A9-3B3C-103EF70A5EB7}"/>
          </ac:spMkLst>
        </pc:spChg>
        <pc:spChg chg="add mod">
          <ac:chgData name="Alexis Kinzelin" userId="e9f19f77-3c43-45b4-aa40-e880244cb77c" providerId="ADAL" clId="{6FBAEA7B-492C-4A94-BCAB-9DB737CA705B}" dt="2022-08-29T15:00:25.349" v="1077" actId="1076"/>
          <ac:spMkLst>
            <pc:docMk/>
            <pc:sldMk cId="1267400612" sldId="3421"/>
            <ac:spMk id="70" creationId="{0F84CF13-B9AC-2FE4-DBFE-55F327E67EF2}"/>
          </ac:spMkLst>
        </pc:spChg>
        <pc:spChg chg="add mod">
          <ac:chgData name="Alexis Kinzelin" userId="e9f19f77-3c43-45b4-aa40-e880244cb77c" providerId="ADAL" clId="{6FBAEA7B-492C-4A94-BCAB-9DB737CA705B}" dt="2022-08-29T15:00:25.349" v="1077" actId="1076"/>
          <ac:spMkLst>
            <pc:docMk/>
            <pc:sldMk cId="1267400612" sldId="3421"/>
            <ac:spMk id="72" creationId="{E617091D-F559-E9E8-509B-4D10D8B0443C}"/>
          </ac:spMkLst>
        </pc:spChg>
        <pc:spChg chg="add mod">
          <ac:chgData name="Alexis Kinzelin" userId="e9f19f77-3c43-45b4-aa40-e880244cb77c" providerId="ADAL" clId="{6FBAEA7B-492C-4A94-BCAB-9DB737CA705B}" dt="2022-08-29T15:00:25.349" v="1077" actId="1076"/>
          <ac:spMkLst>
            <pc:docMk/>
            <pc:sldMk cId="1267400612" sldId="3421"/>
            <ac:spMk id="76" creationId="{A4B5F7F2-54A2-67E5-C1F4-C75F24F0CD73}"/>
          </ac:spMkLst>
        </pc:spChg>
        <pc:spChg chg="add mod">
          <ac:chgData name="Alexis Kinzelin" userId="e9f19f77-3c43-45b4-aa40-e880244cb77c" providerId="ADAL" clId="{6FBAEA7B-492C-4A94-BCAB-9DB737CA705B}" dt="2022-08-29T15:00:25.349" v="1077" actId="1076"/>
          <ac:spMkLst>
            <pc:docMk/>
            <pc:sldMk cId="1267400612" sldId="3421"/>
            <ac:spMk id="79" creationId="{D348EC7C-BC38-BDF0-BE8F-9DD5CD1E0C06}"/>
          </ac:spMkLst>
        </pc:spChg>
        <pc:spChg chg="add mod">
          <ac:chgData name="Alexis Kinzelin" userId="e9f19f77-3c43-45b4-aa40-e880244cb77c" providerId="ADAL" clId="{6FBAEA7B-492C-4A94-BCAB-9DB737CA705B}" dt="2022-08-29T15:00:25.349" v="1077" actId="1076"/>
          <ac:spMkLst>
            <pc:docMk/>
            <pc:sldMk cId="1267400612" sldId="3421"/>
            <ac:spMk id="81" creationId="{A224B71E-598F-62EB-5E8F-7E26F7BFEA75}"/>
          </ac:spMkLst>
        </pc:spChg>
        <pc:spChg chg="add mod">
          <ac:chgData name="Alexis Kinzelin" userId="e9f19f77-3c43-45b4-aa40-e880244cb77c" providerId="ADAL" clId="{6FBAEA7B-492C-4A94-BCAB-9DB737CA705B}" dt="2022-08-29T15:00:25.349" v="1077" actId="1076"/>
          <ac:spMkLst>
            <pc:docMk/>
            <pc:sldMk cId="1267400612" sldId="3421"/>
            <ac:spMk id="83" creationId="{A1A5D522-62F7-2C9F-4296-ACED5AA8F8A7}"/>
          </ac:spMkLst>
        </pc:spChg>
        <pc:spChg chg="add mod">
          <ac:chgData name="Alexis Kinzelin" userId="e9f19f77-3c43-45b4-aa40-e880244cb77c" providerId="ADAL" clId="{6FBAEA7B-492C-4A94-BCAB-9DB737CA705B}" dt="2022-08-29T15:00:25.349" v="1077" actId="1076"/>
          <ac:spMkLst>
            <pc:docMk/>
            <pc:sldMk cId="1267400612" sldId="3421"/>
            <ac:spMk id="85" creationId="{59F69216-E188-7DA4-0522-BE8885D94DFA}"/>
          </ac:spMkLst>
        </pc:spChg>
        <pc:grpChg chg="add mod ord">
          <ac:chgData name="Alexis Kinzelin" userId="e9f19f77-3c43-45b4-aa40-e880244cb77c" providerId="ADAL" clId="{6FBAEA7B-492C-4A94-BCAB-9DB737CA705B}" dt="2022-08-29T15:00:25.349" v="1077" actId="1076"/>
          <ac:grpSpMkLst>
            <pc:docMk/>
            <pc:sldMk cId="1267400612" sldId="3421"/>
            <ac:grpSpMk id="26" creationId="{E4A5EB40-D9F2-35C8-EBB0-206114AB0C4A}"/>
          </ac:grpSpMkLst>
        </pc:grpChg>
        <pc:grpChg chg="add del mod">
          <ac:chgData name="Alexis Kinzelin" userId="e9f19f77-3c43-45b4-aa40-e880244cb77c" providerId="ADAL" clId="{6FBAEA7B-492C-4A94-BCAB-9DB737CA705B}" dt="2022-08-29T14:20:19.272" v="194" actId="478"/>
          <ac:grpSpMkLst>
            <pc:docMk/>
            <pc:sldMk cId="1267400612" sldId="3421"/>
            <ac:grpSpMk id="27" creationId="{8540FB9B-C1ED-7DE5-5A4C-9B2AFEC734DD}"/>
          </ac:grpSpMkLst>
        </pc:grpChg>
        <pc:grpChg chg="del mod">
          <ac:chgData name="Alexis Kinzelin" userId="e9f19f77-3c43-45b4-aa40-e880244cb77c" providerId="ADAL" clId="{6FBAEA7B-492C-4A94-BCAB-9DB737CA705B}" dt="2022-08-29T14:24:12.552" v="210" actId="478"/>
          <ac:grpSpMkLst>
            <pc:docMk/>
            <pc:sldMk cId="1267400612" sldId="3421"/>
            <ac:grpSpMk id="41" creationId="{08EAD4E3-8117-11A0-E740-44CA09FAB4D9}"/>
          </ac:grpSpMkLst>
        </pc:grpChg>
        <pc:grpChg chg="add del mod">
          <ac:chgData name="Alexis Kinzelin" userId="e9f19f77-3c43-45b4-aa40-e880244cb77c" providerId="ADAL" clId="{6FBAEA7B-492C-4A94-BCAB-9DB737CA705B}" dt="2022-08-29T14:24:36.862" v="219"/>
          <ac:grpSpMkLst>
            <pc:docMk/>
            <pc:sldMk cId="1267400612" sldId="3421"/>
            <ac:grpSpMk id="48" creationId="{A3CB9C9B-55D8-20F9-F92B-F194CBE9A86F}"/>
          </ac:grpSpMkLst>
        </pc:grpChg>
        <pc:grpChg chg="mod">
          <ac:chgData name="Alexis Kinzelin" userId="e9f19f77-3c43-45b4-aa40-e880244cb77c" providerId="ADAL" clId="{6FBAEA7B-492C-4A94-BCAB-9DB737CA705B}" dt="2022-08-29T14:24:36.862" v="219"/>
          <ac:grpSpMkLst>
            <pc:docMk/>
            <pc:sldMk cId="1267400612" sldId="3421"/>
            <ac:grpSpMk id="49" creationId="{498FBC4F-B271-0BFA-7062-8FB6E851E628}"/>
          </ac:grpSpMkLst>
        </pc:grpChg>
        <pc:grpChg chg="mod">
          <ac:chgData name="Alexis Kinzelin" userId="e9f19f77-3c43-45b4-aa40-e880244cb77c" providerId="ADAL" clId="{6FBAEA7B-492C-4A94-BCAB-9DB737CA705B}" dt="2022-08-29T14:25:10.649" v="237"/>
          <ac:grpSpMkLst>
            <pc:docMk/>
            <pc:sldMk cId="1267400612" sldId="3421"/>
            <ac:grpSpMk id="60" creationId="{D3225D2C-9075-887A-4276-C445681C394A}"/>
          </ac:grpSpMkLst>
        </pc:grpChg>
        <pc:graphicFrameChg chg="add del mod">
          <ac:chgData name="Alexis Kinzelin" userId="e9f19f77-3c43-45b4-aa40-e880244cb77c" providerId="ADAL" clId="{6FBAEA7B-492C-4A94-BCAB-9DB737CA705B}" dt="2022-08-29T14:30:44.661" v="361" actId="21"/>
          <ac:graphicFrameMkLst>
            <pc:docMk/>
            <pc:sldMk cId="1267400612" sldId="3421"/>
            <ac:graphicFrameMk id="61" creationId="{E005435C-0B0A-696D-91A4-1F2AC8D33467}"/>
          </ac:graphicFrameMkLst>
        </pc:graphicFrameChg>
        <pc:picChg chg="del">
          <ac:chgData name="Alexis Kinzelin" userId="e9f19f77-3c43-45b4-aa40-e880244cb77c" providerId="ADAL" clId="{6FBAEA7B-492C-4A94-BCAB-9DB737CA705B}" dt="2022-08-29T14:04:48.621" v="21" actId="478"/>
          <ac:picMkLst>
            <pc:docMk/>
            <pc:sldMk cId="1267400612" sldId="3421"/>
            <ac:picMk id="3" creationId="{00000000-0000-0000-0000-000000000000}"/>
          </ac:picMkLst>
        </pc:picChg>
        <pc:picChg chg="add">
          <ac:chgData name="Alexis Kinzelin" userId="e9f19f77-3c43-45b4-aa40-e880244cb77c" providerId="ADAL" clId="{6FBAEA7B-492C-4A94-BCAB-9DB737CA705B}" dt="2022-08-29T14:59:42.658" v="1072" actId="22"/>
          <ac:picMkLst>
            <pc:docMk/>
            <pc:sldMk cId="1267400612" sldId="3421"/>
            <ac:picMk id="3" creationId="{B9B0D0EF-BDAD-38B8-3CF1-4FC2D24B344E}"/>
          </ac:picMkLst>
        </pc:picChg>
        <pc:picChg chg="del">
          <ac:chgData name="Alexis Kinzelin" userId="e9f19f77-3c43-45b4-aa40-e880244cb77c" providerId="ADAL" clId="{6FBAEA7B-492C-4A94-BCAB-9DB737CA705B}" dt="2022-08-29T14:04:46.638" v="20" actId="478"/>
          <ac:picMkLst>
            <pc:docMk/>
            <pc:sldMk cId="1267400612" sldId="3421"/>
            <ac:picMk id="4" creationId="{00000000-0000-0000-0000-000000000000}"/>
          </ac:picMkLst>
        </pc:picChg>
        <pc:picChg chg="add del mod">
          <ac:chgData name="Alexis Kinzelin" userId="e9f19f77-3c43-45b4-aa40-e880244cb77c" providerId="ADAL" clId="{6FBAEA7B-492C-4A94-BCAB-9DB737CA705B}" dt="2022-08-29T14:14:00.969" v="70" actId="478"/>
          <ac:picMkLst>
            <pc:docMk/>
            <pc:sldMk cId="1267400612" sldId="3421"/>
            <ac:picMk id="5" creationId="{9F111234-2675-F93F-5063-82EB96CB386B}"/>
          </ac:picMkLst>
        </pc:picChg>
        <pc:picChg chg="add del">
          <ac:chgData name="Alexis Kinzelin" userId="e9f19f77-3c43-45b4-aa40-e880244cb77c" providerId="ADAL" clId="{6FBAEA7B-492C-4A94-BCAB-9DB737CA705B}" dt="2022-08-30T09:29:28.084" v="2692" actId="478"/>
          <ac:picMkLst>
            <pc:docMk/>
            <pc:sldMk cId="1267400612" sldId="3421"/>
            <ac:picMk id="5" creationId="{CBD65C7B-A57E-55CE-F6A6-0BD23856EAF6}"/>
          </ac:picMkLst>
        </pc:picChg>
        <pc:picChg chg="add mod modCrop">
          <ac:chgData name="Alexis Kinzelin" userId="e9f19f77-3c43-45b4-aa40-e880244cb77c" providerId="ADAL" clId="{6FBAEA7B-492C-4A94-BCAB-9DB737CA705B}" dt="2022-08-29T15:00:25.349" v="1077" actId="1076"/>
          <ac:picMkLst>
            <pc:docMk/>
            <pc:sldMk cId="1267400612" sldId="3421"/>
            <ac:picMk id="7" creationId="{A63C62EE-C25D-C33C-1CEA-85F45DE09FF4}"/>
          </ac:picMkLst>
        </pc:picChg>
        <pc:picChg chg="mod">
          <ac:chgData name="Alexis Kinzelin" userId="e9f19f77-3c43-45b4-aa40-e880244cb77c" providerId="ADAL" clId="{6FBAEA7B-492C-4A94-BCAB-9DB737CA705B}" dt="2022-08-29T14:20:41.062" v="196" actId="1076"/>
          <ac:picMkLst>
            <pc:docMk/>
            <pc:sldMk cId="1267400612" sldId="3421"/>
            <ac:picMk id="8" creationId="{00000000-0000-0000-0000-000000000000}"/>
          </ac:picMkLst>
        </pc:picChg>
        <pc:picChg chg="del">
          <ac:chgData name="Alexis Kinzelin" userId="e9f19f77-3c43-45b4-aa40-e880244cb77c" providerId="ADAL" clId="{6FBAEA7B-492C-4A94-BCAB-9DB737CA705B}" dt="2022-08-29T14:05:05.645" v="46" actId="478"/>
          <ac:picMkLst>
            <pc:docMk/>
            <pc:sldMk cId="1267400612" sldId="3421"/>
            <ac:picMk id="9" creationId="{00000000-0000-0000-0000-000000000000}"/>
          </ac:picMkLst>
        </pc:picChg>
        <pc:picChg chg="add del">
          <ac:chgData name="Alexis Kinzelin" userId="e9f19f77-3c43-45b4-aa40-e880244cb77c" providerId="ADAL" clId="{6FBAEA7B-492C-4A94-BCAB-9DB737CA705B}" dt="2022-08-30T09:29:28.084" v="2692" actId="478"/>
          <ac:picMkLst>
            <pc:docMk/>
            <pc:sldMk cId="1267400612" sldId="3421"/>
            <ac:picMk id="9" creationId="{9CDE1C54-DB01-9528-366E-88744FB0E284}"/>
          </ac:picMkLst>
        </pc:picChg>
        <pc:picChg chg="mod">
          <ac:chgData name="Alexis Kinzelin" userId="e9f19f77-3c43-45b4-aa40-e880244cb77c" providerId="ADAL" clId="{6FBAEA7B-492C-4A94-BCAB-9DB737CA705B}" dt="2022-08-29T14:20:41.062" v="196" actId="1076"/>
          <ac:picMkLst>
            <pc:docMk/>
            <pc:sldMk cId="1267400612" sldId="3421"/>
            <ac:picMk id="10" creationId="{00000000-0000-0000-0000-000000000000}"/>
          </ac:picMkLst>
        </pc:picChg>
        <pc:picChg chg="add mod modCrop">
          <ac:chgData name="Alexis Kinzelin" userId="e9f19f77-3c43-45b4-aa40-e880244cb77c" providerId="ADAL" clId="{6FBAEA7B-492C-4A94-BCAB-9DB737CA705B}" dt="2022-08-29T15:00:25.349" v="1077" actId="1076"/>
          <ac:picMkLst>
            <pc:docMk/>
            <pc:sldMk cId="1267400612" sldId="3421"/>
            <ac:picMk id="13" creationId="{8EFBA9BF-5B1F-123F-A455-F43F0A634ED4}"/>
          </ac:picMkLst>
        </pc:picChg>
        <pc:picChg chg="add del">
          <ac:chgData name="Alexis Kinzelin" userId="e9f19f77-3c43-45b4-aa40-e880244cb77c" providerId="ADAL" clId="{6FBAEA7B-492C-4A94-BCAB-9DB737CA705B}" dt="2022-08-30T09:29:28.084" v="2692" actId="478"/>
          <ac:picMkLst>
            <pc:docMk/>
            <pc:sldMk cId="1267400612" sldId="3421"/>
            <ac:picMk id="14" creationId="{FFE6CF42-76BB-47D7-13AB-F382F72BE476}"/>
          </ac:picMkLst>
        </pc:picChg>
        <pc:picChg chg="add mod">
          <ac:chgData name="Alexis Kinzelin" userId="e9f19f77-3c43-45b4-aa40-e880244cb77c" providerId="ADAL" clId="{6FBAEA7B-492C-4A94-BCAB-9DB737CA705B}" dt="2022-08-29T15:00:25.349" v="1077" actId="1076"/>
          <ac:picMkLst>
            <pc:docMk/>
            <pc:sldMk cId="1267400612" sldId="3421"/>
            <ac:picMk id="15" creationId="{787E86E4-A8DD-87FC-F255-3EF151669F9B}"/>
          </ac:picMkLst>
        </pc:picChg>
        <pc:picChg chg="add mod">
          <ac:chgData name="Alexis Kinzelin" userId="e9f19f77-3c43-45b4-aa40-e880244cb77c" providerId="ADAL" clId="{6FBAEA7B-492C-4A94-BCAB-9DB737CA705B}" dt="2022-08-29T15:00:25.349" v="1077" actId="1076"/>
          <ac:picMkLst>
            <pc:docMk/>
            <pc:sldMk cId="1267400612" sldId="3421"/>
            <ac:picMk id="17" creationId="{90075CC0-7E1A-BF15-1D1C-91031D720127}"/>
          </ac:picMkLst>
        </pc:picChg>
        <pc:picChg chg="add">
          <ac:chgData name="Alexis Kinzelin" userId="e9f19f77-3c43-45b4-aa40-e880244cb77c" providerId="ADAL" clId="{6FBAEA7B-492C-4A94-BCAB-9DB737CA705B}" dt="2022-08-30T09:29:25.590" v="2691" actId="22"/>
          <ac:picMkLst>
            <pc:docMk/>
            <pc:sldMk cId="1267400612" sldId="3421"/>
            <ac:picMk id="19" creationId="{03B08C8D-025E-BD71-5CC2-D076B9CDDD65}"/>
          </ac:picMkLst>
        </pc:picChg>
        <pc:picChg chg="add mod">
          <ac:chgData name="Alexis Kinzelin" userId="e9f19f77-3c43-45b4-aa40-e880244cb77c" providerId="ADAL" clId="{6FBAEA7B-492C-4A94-BCAB-9DB737CA705B}" dt="2022-08-29T15:00:25.349" v="1077" actId="1076"/>
          <ac:picMkLst>
            <pc:docMk/>
            <pc:sldMk cId="1267400612" sldId="3421"/>
            <ac:picMk id="20" creationId="{C9555C91-D337-DAC5-44CD-27E6A4982FA0}"/>
          </ac:picMkLst>
        </pc:picChg>
        <pc:picChg chg="add">
          <ac:chgData name="Alexis Kinzelin" userId="e9f19f77-3c43-45b4-aa40-e880244cb77c" providerId="ADAL" clId="{6FBAEA7B-492C-4A94-BCAB-9DB737CA705B}" dt="2022-08-30T09:29:25.590" v="2691" actId="22"/>
          <ac:picMkLst>
            <pc:docMk/>
            <pc:sldMk cId="1267400612" sldId="3421"/>
            <ac:picMk id="22" creationId="{18F4D231-18E4-B9D1-4F94-7F353B417104}"/>
          </ac:picMkLst>
        </pc:picChg>
        <pc:picChg chg="del">
          <ac:chgData name="Alexis Kinzelin" userId="e9f19f77-3c43-45b4-aa40-e880244cb77c" providerId="ADAL" clId="{6FBAEA7B-492C-4A94-BCAB-9DB737CA705B}" dt="2022-08-29T14:04:46.638" v="20" actId="478"/>
          <ac:picMkLst>
            <pc:docMk/>
            <pc:sldMk cId="1267400612" sldId="3421"/>
            <ac:picMk id="22" creationId="{C5B6448C-9C5D-1285-3D78-1B01E47EE3D8}"/>
          </ac:picMkLst>
        </pc:picChg>
        <pc:picChg chg="add mod">
          <ac:chgData name="Alexis Kinzelin" userId="e9f19f77-3c43-45b4-aa40-e880244cb77c" providerId="ADAL" clId="{6FBAEA7B-492C-4A94-BCAB-9DB737CA705B}" dt="2022-08-29T15:00:25.349" v="1077" actId="1076"/>
          <ac:picMkLst>
            <pc:docMk/>
            <pc:sldMk cId="1267400612" sldId="3421"/>
            <ac:picMk id="23" creationId="{42B2D56C-A98C-1CC0-1126-3B2602F89F7A}"/>
          </ac:picMkLst>
        </pc:picChg>
        <pc:picChg chg="add mod">
          <ac:chgData name="Alexis Kinzelin" userId="e9f19f77-3c43-45b4-aa40-e880244cb77c" providerId="ADAL" clId="{6FBAEA7B-492C-4A94-BCAB-9DB737CA705B}" dt="2022-08-29T15:00:25.349" v="1077" actId="1076"/>
          <ac:picMkLst>
            <pc:docMk/>
            <pc:sldMk cId="1267400612" sldId="3421"/>
            <ac:picMk id="25" creationId="{28C4A2A2-F8F8-EBEE-8464-D762EF973DD3}"/>
          </ac:picMkLst>
        </pc:picChg>
        <pc:picChg chg="add">
          <ac:chgData name="Alexis Kinzelin" userId="e9f19f77-3c43-45b4-aa40-e880244cb77c" providerId="ADAL" clId="{6FBAEA7B-492C-4A94-BCAB-9DB737CA705B}" dt="2022-08-30T09:29:25.590" v="2691" actId="22"/>
          <ac:picMkLst>
            <pc:docMk/>
            <pc:sldMk cId="1267400612" sldId="3421"/>
            <ac:picMk id="27" creationId="{5248AE6B-F96A-9CF9-B883-53187AB23493}"/>
          </ac:picMkLst>
        </pc:picChg>
        <pc:picChg chg="mod">
          <ac:chgData name="Alexis Kinzelin" userId="e9f19f77-3c43-45b4-aa40-e880244cb77c" providerId="ADAL" clId="{6FBAEA7B-492C-4A94-BCAB-9DB737CA705B}" dt="2022-08-29T14:16:57.765" v="158"/>
          <ac:picMkLst>
            <pc:docMk/>
            <pc:sldMk cId="1267400612" sldId="3421"/>
            <ac:picMk id="28" creationId="{B76E6AEF-AD58-AD99-B4C8-E7D3895FCD25}"/>
          </ac:picMkLst>
        </pc:picChg>
        <pc:picChg chg="mod">
          <ac:chgData name="Alexis Kinzelin" userId="e9f19f77-3c43-45b4-aa40-e880244cb77c" providerId="ADAL" clId="{6FBAEA7B-492C-4A94-BCAB-9DB737CA705B}" dt="2022-08-29T14:16:57.765" v="158"/>
          <ac:picMkLst>
            <pc:docMk/>
            <pc:sldMk cId="1267400612" sldId="3421"/>
            <ac:picMk id="29" creationId="{ACBC4E3A-DB7B-B14D-CFA2-2F6581B27347}"/>
          </ac:picMkLst>
        </pc:picChg>
        <pc:picChg chg="mod">
          <ac:chgData name="Alexis Kinzelin" userId="e9f19f77-3c43-45b4-aa40-e880244cb77c" providerId="ADAL" clId="{6FBAEA7B-492C-4A94-BCAB-9DB737CA705B}" dt="2022-08-29T14:16:57.765" v="158"/>
          <ac:picMkLst>
            <pc:docMk/>
            <pc:sldMk cId="1267400612" sldId="3421"/>
            <ac:picMk id="30" creationId="{60FA909B-67EC-982E-F2A8-EFA778966C92}"/>
          </ac:picMkLst>
        </pc:picChg>
        <pc:picChg chg="mod">
          <ac:chgData name="Alexis Kinzelin" userId="e9f19f77-3c43-45b4-aa40-e880244cb77c" providerId="ADAL" clId="{6FBAEA7B-492C-4A94-BCAB-9DB737CA705B}" dt="2022-08-29T14:16:57.765" v="158"/>
          <ac:picMkLst>
            <pc:docMk/>
            <pc:sldMk cId="1267400612" sldId="3421"/>
            <ac:picMk id="31" creationId="{DC84AE5A-7256-9332-A7AE-43DFB4FE458C}"/>
          </ac:picMkLst>
        </pc:picChg>
        <pc:picChg chg="mod">
          <ac:chgData name="Alexis Kinzelin" userId="e9f19f77-3c43-45b4-aa40-e880244cb77c" providerId="ADAL" clId="{6FBAEA7B-492C-4A94-BCAB-9DB737CA705B}" dt="2022-08-29T14:16:57.765" v="158"/>
          <ac:picMkLst>
            <pc:docMk/>
            <pc:sldMk cId="1267400612" sldId="3421"/>
            <ac:picMk id="32" creationId="{F8F3A99F-C3ED-6846-6D94-73841FF34543}"/>
          </ac:picMkLst>
        </pc:picChg>
        <pc:picChg chg="mod">
          <ac:chgData name="Alexis Kinzelin" userId="e9f19f77-3c43-45b4-aa40-e880244cb77c" providerId="ADAL" clId="{6FBAEA7B-492C-4A94-BCAB-9DB737CA705B}" dt="2022-08-29T14:16:57.765" v="158"/>
          <ac:picMkLst>
            <pc:docMk/>
            <pc:sldMk cId="1267400612" sldId="3421"/>
            <ac:picMk id="33" creationId="{B84D6616-90F9-26F3-BA28-B10BEF70F23F}"/>
          </ac:picMkLst>
        </pc:picChg>
        <pc:picChg chg="mod">
          <ac:chgData name="Alexis Kinzelin" userId="e9f19f77-3c43-45b4-aa40-e880244cb77c" providerId="ADAL" clId="{6FBAEA7B-492C-4A94-BCAB-9DB737CA705B}" dt="2022-08-29T14:16:57.765" v="158"/>
          <ac:picMkLst>
            <pc:docMk/>
            <pc:sldMk cId="1267400612" sldId="3421"/>
            <ac:picMk id="34" creationId="{B694EBC1-3C22-B314-EB87-B958F4752F60}"/>
          </ac:picMkLst>
        </pc:picChg>
        <pc:picChg chg="add del mod">
          <ac:chgData name="Alexis Kinzelin" userId="e9f19f77-3c43-45b4-aa40-e880244cb77c" providerId="ADAL" clId="{6FBAEA7B-492C-4A94-BCAB-9DB737CA705B}" dt="2022-08-29T14:19:02.154" v="167" actId="478"/>
          <ac:picMkLst>
            <pc:docMk/>
            <pc:sldMk cId="1267400612" sldId="3421"/>
            <ac:picMk id="37" creationId="{7E72CD39-82C9-3F82-A66F-1DEBD6B58626}"/>
          </ac:picMkLst>
        </pc:picChg>
        <pc:picChg chg="add del mod modCrop">
          <ac:chgData name="Alexis Kinzelin" userId="e9f19f77-3c43-45b4-aa40-e880244cb77c" providerId="ADAL" clId="{6FBAEA7B-492C-4A94-BCAB-9DB737CA705B}" dt="2022-08-29T14:31:29.884" v="367" actId="478"/>
          <ac:picMkLst>
            <pc:docMk/>
            <pc:sldMk cId="1267400612" sldId="3421"/>
            <ac:picMk id="63" creationId="{9F5B0702-6BAF-4EDC-1FA6-EF5EB4735EE2}"/>
          </ac:picMkLst>
        </pc:picChg>
        <pc:picChg chg="add mod">
          <ac:chgData name="Alexis Kinzelin" userId="e9f19f77-3c43-45b4-aa40-e880244cb77c" providerId="ADAL" clId="{6FBAEA7B-492C-4A94-BCAB-9DB737CA705B}" dt="2022-08-29T15:00:25.349" v="1077" actId="1076"/>
          <ac:picMkLst>
            <pc:docMk/>
            <pc:sldMk cId="1267400612" sldId="3421"/>
            <ac:picMk id="64" creationId="{B5CFBFF2-1DF5-01D4-C6EF-241BA5431F57}"/>
          </ac:picMkLst>
        </pc:picChg>
        <pc:picChg chg="add mod">
          <ac:chgData name="Alexis Kinzelin" userId="e9f19f77-3c43-45b4-aa40-e880244cb77c" providerId="ADAL" clId="{6FBAEA7B-492C-4A94-BCAB-9DB737CA705B}" dt="2022-08-29T15:00:25.349" v="1077" actId="1076"/>
          <ac:picMkLst>
            <pc:docMk/>
            <pc:sldMk cId="1267400612" sldId="3421"/>
            <ac:picMk id="74" creationId="{3F42B382-C68C-ADC5-1072-D3D94C592A14}"/>
          </ac:picMkLst>
        </pc:picChg>
        <pc:picChg chg="add mod">
          <ac:chgData name="Alexis Kinzelin" userId="e9f19f77-3c43-45b4-aa40-e880244cb77c" providerId="ADAL" clId="{6FBAEA7B-492C-4A94-BCAB-9DB737CA705B}" dt="2022-08-29T15:00:25.349" v="1077" actId="1076"/>
          <ac:picMkLst>
            <pc:docMk/>
            <pc:sldMk cId="1267400612" sldId="3421"/>
            <ac:picMk id="78" creationId="{A6CCF779-53C4-6A1A-1432-604EEF5308C7}"/>
          </ac:picMkLst>
        </pc:picChg>
        <pc:picChg chg="add mod">
          <ac:chgData name="Alexis Kinzelin" userId="e9f19f77-3c43-45b4-aa40-e880244cb77c" providerId="ADAL" clId="{6FBAEA7B-492C-4A94-BCAB-9DB737CA705B}" dt="2022-08-29T15:00:25.349" v="1077" actId="1076"/>
          <ac:picMkLst>
            <pc:docMk/>
            <pc:sldMk cId="1267400612" sldId="3421"/>
            <ac:picMk id="80" creationId="{5D3B39B1-63E3-6027-8277-5802ACB5E499}"/>
          </ac:picMkLst>
        </pc:picChg>
        <pc:picChg chg="add mod">
          <ac:chgData name="Alexis Kinzelin" userId="e9f19f77-3c43-45b4-aa40-e880244cb77c" providerId="ADAL" clId="{6FBAEA7B-492C-4A94-BCAB-9DB737CA705B}" dt="2022-08-29T15:00:25.349" v="1077" actId="1076"/>
          <ac:picMkLst>
            <pc:docMk/>
            <pc:sldMk cId="1267400612" sldId="3421"/>
            <ac:picMk id="82" creationId="{A4870CDC-DD69-79FB-B81F-5557A8EC65BB}"/>
          </ac:picMkLst>
        </pc:picChg>
        <pc:picChg chg="add mod">
          <ac:chgData name="Alexis Kinzelin" userId="e9f19f77-3c43-45b4-aa40-e880244cb77c" providerId="ADAL" clId="{6FBAEA7B-492C-4A94-BCAB-9DB737CA705B}" dt="2022-08-29T15:00:25.349" v="1077" actId="1076"/>
          <ac:picMkLst>
            <pc:docMk/>
            <pc:sldMk cId="1267400612" sldId="3421"/>
            <ac:picMk id="84" creationId="{2FD5DD8A-988F-BA22-B547-D3EE4D50E753}"/>
          </ac:picMkLst>
        </pc:picChg>
        <pc:picChg chg="add mod">
          <ac:chgData name="Alexis Kinzelin" userId="e9f19f77-3c43-45b4-aa40-e880244cb77c" providerId="ADAL" clId="{6FBAEA7B-492C-4A94-BCAB-9DB737CA705B}" dt="2022-08-29T15:00:25.349" v="1077" actId="1076"/>
          <ac:picMkLst>
            <pc:docMk/>
            <pc:sldMk cId="1267400612" sldId="3421"/>
            <ac:picMk id="86" creationId="{DABDFC9E-52B4-977D-E074-6F1457DE258A}"/>
          </ac:picMkLst>
        </pc:picChg>
        <pc:picChg chg="add del">
          <ac:chgData name="Alexis Kinzelin" userId="e9f19f77-3c43-45b4-aa40-e880244cb77c" providerId="ADAL" clId="{6FBAEA7B-492C-4A94-BCAB-9DB737CA705B}" dt="2022-08-29T14:33:44.003" v="393" actId="478"/>
          <ac:picMkLst>
            <pc:docMk/>
            <pc:sldMk cId="1267400612" sldId="3421"/>
            <ac:picMk id="1026" creationId="{A31E62B2-CC3E-AB4A-939C-B61E7C7E8CD0}"/>
          </ac:picMkLst>
        </pc:picChg>
        <pc:picChg chg="add mod">
          <ac:chgData name="Alexis Kinzelin" userId="e9f19f77-3c43-45b4-aa40-e880244cb77c" providerId="ADAL" clId="{6FBAEA7B-492C-4A94-BCAB-9DB737CA705B}" dt="2022-08-29T15:00:25.349" v="1077" actId="1076"/>
          <ac:picMkLst>
            <pc:docMk/>
            <pc:sldMk cId="1267400612" sldId="3421"/>
            <ac:picMk id="1028" creationId="{BD518100-8844-6A99-2965-D39974AAD7AE}"/>
          </ac:picMkLst>
        </pc:picChg>
        <pc:inkChg chg="add mod">
          <ac:chgData name="Alexis Kinzelin" userId="e9f19f77-3c43-45b4-aa40-e880244cb77c" providerId="ADAL" clId="{6FBAEA7B-492C-4A94-BCAB-9DB737CA705B}" dt="2022-08-29T14:24:05.033" v="209"/>
          <ac:inkMkLst>
            <pc:docMk/>
            <pc:sldMk cId="1267400612" sldId="3421"/>
            <ac:inkMk id="38" creationId="{B5CBCBFE-DFB7-F156-6382-AF12F2B753C4}"/>
          </ac:inkMkLst>
        </pc:inkChg>
        <pc:inkChg chg="add mod">
          <ac:chgData name="Alexis Kinzelin" userId="e9f19f77-3c43-45b4-aa40-e880244cb77c" providerId="ADAL" clId="{6FBAEA7B-492C-4A94-BCAB-9DB737CA705B}" dt="2022-08-29T14:24:05.033" v="209"/>
          <ac:inkMkLst>
            <pc:docMk/>
            <pc:sldMk cId="1267400612" sldId="3421"/>
            <ac:inkMk id="39" creationId="{2D147DBE-FDA3-9DAF-59E1-5A0CF3CB1875}"/>
          </ac:inkMkLst>
        </pc:inkChg>
        <pc:inkChg chg="add mod">
          <ac:chgData name="Alexis Kinzelin" userId="e9f19f77-3c43-45b4-aa40-e880244cb77c" providerId="ADAL" clId="{6FBAEA7B-492C-4A94-BCAB-9DB737CA705B}" dt="2022-08-29T14:24:05.033" v="209"/>
          <ac:inkMkLst>
            <pc:docMk/>
            <pc:sldMk cId="1267400612" sldId="3421"/>
            <ac:inkMk id="40" creationId="{68E296A1-C59F-C06C-28A9-4646A2F3B82A}"/>
          </ac:inkMkLst>
        </pc:inkChg>
        <pc:inkChg chg="add del mod">
          <ac:chgData name="Alexis Kinzelin" userId="e9f19f77-3c43-45b4-aa40-e880244cb77c" providerId="ADAL" clId="{6FBAEA7B-492C-4A94-BCAB-9DB737CA705B}" dt="2022-08-29T14:24:43.670" v="224" actId="9405"/>
          <ac:inkMkLst>
            <pc:docMk/>
            <pc:sldMk cId="1267400612" sldId="3421"/>
            <ac:inkMk id="42" creationId="{C739C6AB-A043-E3AC-B104-2C8BC45F2E14}"/>
          </ac:inkMkLst>
        </pc:inkChg>
        <pc:inkChg chg="add del mod">
          <ac:chgData name="Alexis Kinzelin" userId="e9f19f77-3c43-45b4-aa40-e880244cb77c" providerId="ADAL" clId="{6FBAEA7B-492C-4A94-BCAB-9DB737CA705B}" dt="2022-08-29T14:24:43.141" v="223" actId="9405"/>
          <ac:inkMkLst>
            <pc:docMk/>
            <pc:sldMk cId="1267400612" sldId="3421"/>
            <ac:inkMk id="43" creationId="{18931AA7-8C59-78AA-311D-DE994AC666E3}"/>
          </ac:inkMkLst>
        </pc:inkChg>
        <pc:inkChg chg="add del mod">
          <ac:chgData name="Alexis Kinzelin" userId="e9f19f77-3c43-45b4-aa40-e880244cb77c" providerId="ADAL" clId="{6FBAEA7B-492C-4A94-BCAB-9DB737CA705B}" dt="2022-08-29T14:24:42.681" v="222" actId="9405"/>
          <ac:inkMkLst>
            <pc:docMk/>
            <pc:sldMk cId="1267400612" sldId="3421"/>
            <ac:inkMk id="44" creationId="{A064B63D-89D7-FE3D-8E88-E19A2AA0B700}"/>
          </ac:inkMkLst>
        </pc:inkChg>
        <pc:inkChg chg="add del mod">
          <ac:chgData name="Alexis Kinzelin" userId="e9f19f77-3c43-45b4-aa40-e880244cb77c" providerId="ADAL" clId="{6FBAEA7B-492C-4A94-BCAB-9DB737CA705B}" dt="2022-08-29T14:24:42.296" v="221" actId="9405"/>
          <ac:inkMkLst>
            <pc:docMk/>
            <pc:sldMk cId="1267400612" sldId="3421"/>
            <ac:inkMk id="45" creationId="{59C0A95A-440C-893B-A713-2BF9093E1308}"/>
          </ac:inkMkLst>
        </pc:inkChg>
        <pc:inkChg chg="add del mod">
          <ac:chgData name="Alexis Kinzelin" userId="e9f19f77-3c43-45b4-aa40-e880244cb77c" providerId="ADAL" clId="{6FBAEA7B-492C-4A94-BCAB-9DB737CA705B}" dt="2022-08-29T14:24:41.361" v="220" actId="9405"/>
          <ac:inkMkLst>
            <pc:docMk/>
            <pc:sldMk cId="1267400612" sldId="3421"/>
            <ac:inkMk id="46" creationId="{FB7084A8-DE60-59E9-CCBA-55DD68FEE013}"/>
          </ac:inkMkLst>
        </pc:inkChg>
        <pc:inkChg chg="add del mod">
          <ac:chgData name="Alexis Kinzelin" userId="e9f19f77-3c43-45b4-aa40-e880244cb77c" providerId="ADAL" clId="{6FBAEA7B-492C-4A94-BCAB-9DB737CA705B}" dt="2022-08-29T14:24:36.862" v="219"/>
          <ac:inkMkLst>
            <pc:docMk/>
            <pc:sldMk cId="1267400612" sldId="3421"/>
            <ac:inkMk id="47" creationId="{3127286B-F77A-094B-6EBA-222729EB4147}"/>
          </ac:inkMkLst>
        </pc:inkChg>
        <pc:inkChg chg="add del mod">
          <ac:chgData name="Alexis Kinzelin" userId="e9f19f77-3c43-45b4-aa40-e880244cb77c" providerId="ADAL" clId="{6FBAEA7B-492C-4A94-BCAB-9DB737CA705B}" dt="2022-08-29T14:25:12.820" v="246" actId="9405"/>
          <ac:inkMkLst>
            <pc:docMk/>
            <pc:sldMk cId="1267400612" sldId="3421"/>
            <ac:inkMk id="50" creationId="{B1D27759-50B5-50B3-BACB-1BD48ED30937}"/>
          </ac:inkMkLst>
        </pc:inkChg>
        <pc:inkChg chg="add del mod">
          <ac:chgData name="Alexis Kinzelin" userId="e9f19f77-3c43-45b4-aa40-e880244cb77c" providerId="ADAL" clId="{6FBAEA7B-492C-4A94-BCAB-9DB737CA705B}" dt="2022-08-29T14:25:12.632" v="245" actId="9405"/>
          <ac:inkMkLst>
            <pc:docMk/>
            <pc:sldMk cId="1267400612" sldId="3421"/>
            <ac:inkMk id="51" creationId="{8DD06A4E-9C1D-BAD7-6039-26998D7ECBBB}"/>
          </ac:inkMkLst>
        </pc:inkChg>
        <pc:inkChg chg="add del mod">
          <ac:chgData name="Alexis Kinzelin" userId="e9f19f77-3c43-45b4-aa40-e880244cb77c" providerId="ADAL" clId="{6FBAEA7B-492C-4A94-BCAB-9DB737CA705B}" dt="2022-08-29T14:25:12.489" v="244" actId="9405"/>
          <ac:inkMkLst>
            <pc:docMk/>
            <pc:sldMk cId="1267400612" sldId="3421"/>
            <ac:inkMk id="52" creationId="{3B378ACE-997B-DD61-AC2A-B0318464AF40}"/>
          </ac:inkMkLst>
        </pc:inkChg>
        <pc:inkChg chg="add del mod">
          <ac:chgData name="Alexis Kinzelin" userId="e9f19f77-3c43-45b4-aa40-e880244cb77c" providerId="ADAL" clId="{6FBAEA7B-492C-4A94-BCAB-9DB737CA705B}" dt="2022-08-29T14:25:12.332" v="243" actId="9405"/>
          <ac:inkMkLst>
            <pc:docMk/>
            <pc:sldMk cId="1267400612" sldId="3421"/>
            <ac:inkMk id="53" creationId="{5237D06B-52F0-F838-362E-B29569D1B1FE}"/>
          </ac:inkMkLst>
        </pc:inkChg>
        <pc:inkChg chg="add del mod">
          <ac:chgData name="Alexis Kinzelin" userId="e9f19f77-3c43-45b4-aa40-e880244cb77c" providerId="ADAL" clId="{6FBAEA7B-492C-4A94-BCAB-9DB737CA705B}" dt="2022-08-29T14:25:12.191" v="242" actId="9405"/>
          <ac:inkMkLst>
            <pc:docMk/>
            <pc:sldMk cId="1267400612" sldId="3421"/>
            <ac:inkMk id="54" creationId="{5132DC88-BAF2-C900-1C64-C4369296F6C8}"/>
          </ac:inkMkLst>
        </pc:inkChg>
        <pc:inkChg chg="add del mod">
          <ac:chgData name="Alexis Kinzelin" userId="e9f19f77-3c43-45b4-aa40-e880244cb77c" providerId="ADAL" clId="{6FBAEA7B-492C-4A94-BCAB-9DB737CA705B}" dt="2022-08-29T14:25:12.034" v="241" actId="9405"/>
          <ac:inkMkLst>
            <pc:docMk/>
            <pc:sldMk cId="1267400612" sldId="3421"/>
            <ac:inkMk id="55" creationId="{A76DF2E2-D961-B7CC-A791-6DF232C2A33B}"/>
          </ac:inkMkLst>
        </pc:inkChg>
        <pc:inkChg chg="add del mod">
          <ac:chgData name="Alexis Kinzelin" userId="e9f19f77-3c43-45b4-aa40-e880244cb77c" providerId="ADAL" clId="{6FBAEA7B-492C-4A94-BCAB-9DB737CA705B}" dt="2022-08-29T14:25:11.891" v="240" actId="9405"/>
          <ac:inkMkLst>
            <pc:docMk/>
            <pc:sldMk cId="1267400612" sldId="3421"/>
            <ac:inkMk id="56" creationId="{4518CAC0-DB10-3118-8BC4-5E3C3ADEA3A7}"/>
          </ac:inkMkLst>
        </pc:inkChg>
        <pc:inkChg chg="add del mod">
          <ac:chgData name="Alexis Kinzelin" userId="e9f19f77-3c43-45b4-aa40-e880244cb77c" providerId="ADAL" clId="{6FBAEA7B-492C-4A94-BCAB-9DB737CA705B}" dt="2022-08-29T14:25:11.719" v="239" actId="9405"/>
          <ac:inkMkLst>
            <pc:docMk/>
            <pc:sldMk cId="1267400612" sldId="3421"/>
            <ac:inkMk id="57" creationId="{3E59067C-CCFA-80C9-44F9-5C480E1C9AB2}"/>
          </ac:inkMkLst>
        </pc:inkChg>
        <pc:inkChg chg="add del mod">
          <ac:chgData name="Alexis Kinzelin" userId="e9f19f77-3c43-45b4-aa40-e880244cb77c" providerId="ADAL" clId="{6FBAEA7B-492C-4A94-BCAB-9DB737CA705B}" dt="2022-08-29T14:25:11.342" v="238" actId="9405"/>
          <ac:inkMkLst>
            <pc:docMk/>
            <pc:sldMk cId="1267400612" sldId="3421"/>
            <ac:inkMk id="58" creationId="{7D019701-68B5-048B-28C8-3837B3419F79}"/>
          </ac:inkMkLst>
        </pc:inkChg>
        <pc:inkChg chg="add del mod">
          <ac:chgData name="Alexis Kinzelin" userId="e9f19f77-3c43-45b4-aa40-e880244cb77c" providerId="ADAL" clId="{6FBAEA7B-492C-4A94-BCAB-9DB737CA705B}" dt="2022-08-29T14:25:10.649" v="237"/>
          <ac:inkMkLst>
            <pc:docMk/>
            <pc:sldMk cId="1267400612" sldId="3421"/>
            <ac:inkMk id="59" creationId="{E50EFFA9-EEF1-918D-4D2E-75F7FE10BD36}"/>
          </ac:inkMkLst>
        </pc:inkChg>
      </pc:sldChg>
      <pc:sldChg chg="add del setBg">
        <pc:chgData name="Alexis Kinzelin" userId="e9f19f77-3c43-45b4-aa40-e880244cb77c" providerId="ADAL" clId="{6FBAEA7B-492C-4A94-BCAB-9DB737CA705B}" dt="2022-08-29T14:04:40.432" v="17"/>
        <pc:sldMkLst>
          <pc:docMk/>
          <pc:sldMk cId="3096890276" sldId="3421"/>
        </pc:sldMkLst>
      </pc:sldChg>
      <pc:sldChg chg="add del setBg">
        <pc:chgData name="Alexis Kinzelin" userId="e9f19f77-3c43-45b4-aa40-e880244cb77c" providerId="ADAL" clId="{6FBAEA7B-492C-4A94-BCAB-9DB737CA705B}" dt="2022-08-29T14:48:18.130" v="987"/>
        <pc:sldMkLst>
          <pc:docMk/>
          <pc:sldMk cId="1689092594" sldId="3422"/>
        </pc:sldMkLst>
      </pc:sldChg>
      <pc:sldChg chg="addSp delSp modSp add mod modAnim">
        <pc:chgData name="Alexis Kinzelin" userId="e9f19f77-3c43-45b4-aa40-e880244cb77c" providerId="ADAL" clId="{6FBAEA7B-492C-4A94-BCAB-9DB737CA705B}" dt="2022-08-31T08:02:11.733" v="7464" actId="478"/>
        <pc:sldMkLst>
          <pc:docMk/>
          <pc:sldMk cId="1789468204" sldId="3422"/>
        </pc:sldMkLst>
        <pc:spChg chg="add mod">
          <ac:chgData name="Alexis Kinzelin" userId="e9f19f77-3c43-45b4-aa40-e880244cb77c" providerId="ADAL" clId="{6FBAEA7B-492C-4A94-BCAB-9DB737CA705B}" dt="2022-08-29T15:46:35.133" v="1982" actId="1076"/>
          <ac:spMkLst>
            <pc:docMk/>
            <pc:sldMk cId="1789468204" sldId="3422"/>
            <ac:spMk id="3" creationId="{DCFE4977-C74A-6716-F046-415880430980}"/>
          </ac:spMkLst>
        </pc:spChg>
        <pc:spChg chg="add mod">
          <ac:chgData name="Alexis Kinzelin" userId="e9f19f77-3c43-45b4-aa40-e880244cb77c" providerId="ADAL" clId="{6FBAEA7B-492C-4A94-BCAB-9DB737CA705B}" dt="2022-08-29T14:56:26.236" v="1006" actId="1076"/>
          <ac:spMkLst>
            <pc:docMk/>
            <pc:sldMk cId="1789468204" sldId="3422"/>
            <ac:spMk id="5" creationId="{4F9A8BDC-C268-6E31-D837-A86C7F4D2867}"/>
          </ac:spMkLst>
        </pc:spChg>
        <pc:spChg chg="add mod">
          <ac:chgData name="Alexis Kinzelin" userId="e9f19f77-3c43-45b4-aa40-e880244cb77c" providerId="ADAL" clId="{6FBAEA7B-492C-4A94-BCAB-9DB737CA705B}" dt="2022-08-29T15:46:35.133" v="1982" actId="1076"/>
          <ac:spMkLst>
            <pc:docMk/>
            <pc:sldMk cId="1789468204" sldId="3422"/>
            <ac:spMk id="9" creationId="{C42D1249-BBCF-B361-5275-20DD507B5C53}"/>
          </ac:spMkLst>
        </pc:spChg>
        <pc:spChg chg="add mod">
          <ac:chgData name="Alexis Kinzelin" userId="e9f19f77-3c43-45b4-aa40-e880244cb77c" providerId="ADAL" clId="{6FBAEA7B-492C-4A94-BCAB-9DB737CA705B}" dt="2022-08-29T14:57:20.557" v="1062" actId="20577"/>
          <ac:spMkLst>
            <pc:docMk/>
            <pc:sldMk cId="1789468204" sldId="3422"/>
            <ac:spMk id="10" creationId="{8BE551F7-0B95-E5C0-771E-3857D369A873}"/>
          </ac:spMkLst>
        </pc:spChg>
        <pc:spChg chg="add mod">
          <ac:chgData name="Alexis Kinzelin" userId="e9f19f77-3c43-45b4-aa40-e880244cb77c" providerId="ADAL" clId="{6FBAEA7B-492C-4A94-BCAB-9DB737CA705B}" dt="2022-08-29T14:57:04.756" v="1040" actId="207"/>
          <ac:spMkLst>
            <pc:docMk/>
            <pc:sldMk cId="1789468204" sldId="3422"/>
            <ac:spMk id="11" creationId="{D9A2A145-DFAE-4375-30DB-8C8E12C1ED18}"/>
          </ac:spMkLst>
        </pc:spChg>
        <pc:spChg chg="add mod">
          <ac:chgData name="Alexis Kinzelin" userId="e9f19f77-3c43-45b4-aa40-e880244cb77c" providerId="ADAL" clId="{6FBAEA7B-492C-4A94-BCAB-9DB737CA705B}" dt="2022-08-29T14:57:10.237" v="1043" actId="20577"/>
          <ac:spMkLst>
            <pc:docMk/>
            <pc:sldMk cId="1789468204" sldId="3422"/>
            <ac:spMk id="12" creationId="{944DF24B-8994-8C16-DC44-C6317BEFAE95}"/>
          </ac:spMkLst>
        </pc:spChg>
        <pc:spChg chg="add del mod">
          <ac:chgData name="Alexis Kinzelin" userId="e9f19f77-3c43-45b4-aa40-e880244cb77c" providerId="ADAL" clId="{6FBAEA7B-492C-4A94-BCAB-9DB737CA705B}" dt="2022-08-29T15:46:35.637" v="1984"/>
          <ac:spMkLst>
            <pc:docMk/>
            <pc:sldMk cId="1789468204" sldId="3422"/>
            <ac:spMk id="21" creationId="{6E7AC0B0-896B-DA20-C571-A91B7026F3FC}"/>
          </ac:spMkLst>
        </pc:spChg>
        <pc:grpChg chg="add del mod">
          <ac:chgData name="Alexis Kinzelin" userId="e9f19f77-3c43-45b4-aa40-e880244cb77c" providerId="ADAL" clId="{6FBAEA7B-492C-4A94-BCAB-9DB737CA705B}" dt="2022-08-29T14:48:53.789" v="995" actId="165"/>
          <ac:grpSpMkLst>
            <pc:docMk/>
            <pc:sldMk cId="1789468204" sldId="3422"/>
            <ac:grpSpMk id="2" creationId="{56463C92-CD08-E082-9E5B-BD56478C0EA7}"/>
          </ac:grpSpMkLst>
        </pc:grpChg>
        <pc:picChg chg="topLvl">
          <ac:chgData name="Alexis Kinzelin" userId="e9f19f77-3c43-45b4-aa40-e880244cb77c" providerId="ADAL" clId="{6FBAEA7B-492C-4A94-BCAB-9DB737CA705B}" dt="2022-08-29T14:48:53.789" v="995" actId="165"/>
          <ac:picMkLst>
            <pc:docMk/>
            <pc:sldMk cId="1789468204" sldId="3422"/>
            <ac:picMk id="4" creationId="{458D6EE6-9E47-FA76-2C46-9213545C5A63}"/>
          </ac:picMkLst>
        </pc:picChg>
        <pc:picChg chg="add del mod">
          <ac:chgData name="Alexis Kinzelin" userId="e9f19f77-3c43-45b4-aa40-e880244cb77c" providerId="ADAL" clId="{6FBAEA7B-492C-4A94-BCAB-9DB737CA705B}" dt="2022-08-31T08:02:11.733" v="7464" actId="478"/>
          <ac:picMkLst>
            <pc:docMk/>
            <pc:sldMk cId="1789468204" sldId="3422"/>
            <ac:picMk id="6" creationId="{06F72F24-F651-8F3A-B8D8-BBDE34509A44}"/>
          </ac:picMkLst>
        </pc:picChg>
        <pc:picChg chg="del mod topLvl">
          <ac:chgData name="Alexis Kinzelin" userId="e9f19f77-3c43-45b4-aa40-e880244cb77c" providerId="ADAL" clId="{6FBAEA7B-492C-4A94-BCAB-9DB737CA705B}" dt="2022-08-30T09:29:22.453" v="2690" actId="478"/>
          <ac:picMkLst>
            <pc:docMk/>
            <pc:sldMk cId="1789468204" sldId="3422"/>
            <ac:picMk id="6" creationId="{5178B495-758F-FC86-1635-FDB36F7A8925}"/>
          </ac:picMkLst>
        </pc:picChg>
        <pc:picChg chg="del mod topLvl">
          <ac:chgData name="Alexis Kinzelin" userId="e9f19f77-3c43-45b4-aa40-e880244cb77c" providerId="ADAL" clId="{6FBAEA7B-492C-4A94-BCAB-9DB737CA705B}" dt="2022-08-30T09:29:22.453" v="2690" actId="478"/>
          <ac:picMkLst>
            <pc:docMk/>
            <pc:sldMk cId="1789468204" sldId="3422"/>
            <ac:picMk id="7" creationId="{69DB4D26-F3CB-9E21-D4B3-5BF419BF0194}"/>
          </ac:picMkLst>
        </pc:picChg>
        <pc:picChg chg="del mod topLvl">
          <ac:chgData name="Alexis Kinzelin" userId="e9f19f77-3c43-45b4-aa40-e880244cb77c" providerId="ADAL" clId="{6FBAEA7B-492C-4A94-BCAB-9DB737CA705B}" dt="2022-08-30T09:29:22.453" v="2690" actId="478"/>
          <ac:picMkLst>
            <pc:docMk/>
            <pc:sldMk cId="1789468204" sldId="3422"/>
            <ac:picMk id="8" creationId="{D8534F54-5489-4A3F-6BCF-A9E38E1006D3}"/>
          </ac:picMkLst>
        </pc:picChg>
        <pc:picChg chg="add del mod">
          <ac:chgData name="Alexis Kinzelin" userId="e9f19f77-3c43-45b4-aa40-e880244cb77c" providerId="ADAL" clId="{6FBAEA7B-492C-4A94-BCAB-9DB737CA705B}" dt="2022-08-29T15:46:35.637" v="1984"/>
          <ac:picMkLst>
            <pc:docMk/>
            <pc:sldMk cId="1789468204" sldId="3422"/>
            <ac:picMk id="13" creationId="{AE2A01E1-118F-88A9-19AB-041CAF0A2854}"/>
          </ac:picMkLst>
        </pc:picChg>
        <pc:picChg chg="add del mod">
          <ac:chgData name="Alexis Kinzelin" userId="e9f19f77-3c43-45b4-aa40-e880244cb77c" providerId="ADAL" clId="{6FBAEA7B-492C-4A94-BCAB-9DB737CA705B}" dt="2022-08-29T15:46:35.637" v="1984"/>
          <ac:picMkLst>
            <pc:docMk/>
            <pc:sldMk cId="1789468204" sldId="3422"/>
            <ac:picMk id="14" creationId="{CC41D7C0-1CFA-D358-C865-F3CF4C995602}"/>
          </ac:picMkLst>
        </pc:picChg>
        <pc:picChg chg="add del mod">
          <ac:chgData name="Alexis Kinzelin" userId="e9f19f77-3c43-45b4-aa40-e880244cb77c" providerId="ADAL" clId="{6FBAEA7B-492C-4A94-BCAB-9DB737CA705B}" dt="2022-08-29T15:46:35.637" v="1984"/>
          <ac:picMkLst>
            <pc:docMk/>
            <pc:sldMk cId="1789468204" sldId="3422"/>
            <ac:picMk id="15" creationId="{8F26CFFD-E265-D3B7-1ACF-B8EFA36062E8}"/>
          </ac:picMkLst>
        </pc:picChg>
        <pc:picChg chg="add del mod">
          <ac:chgData name="Alexis Kinzelin" userId="e9f19f77-3c43-45b4-aa40-e880244cb77c" providerId="ADAL" clId="{6FBAEA7B-492C-4A94-BCAB-9DB737CA705B}" dt="2022-08-29T15:46:35.637" v="1984"/>
          <ac:picMkLst>
            <pc:docMk/>
            <pc:sldMk cId="1789468204" sldId="3422"/>
            <ac:picMk id="16" creationId="{40198510-6DB7-BB66-FBF6-E8DD6C6207B7}"/>
          </ac:picMkLst>
        </pc:picChg>
        <pc:picChg chg="add del mod">
          <ac:chgData name="Alexis Kinzelin" userId="e9f19f77-3c43-45b4-aa40-e880244cb77c" providerId="ADAL" clId="{6FBAEA7B-492C-4A94-BCAB-9DB737CA705B}" dt="2022-08-29T15:46:35.637" v="1984"/>
          <ac:picMkLst>
            <pc:docMk/>
            <pc:sldMk cId="1789468204" sldId="3422"/>
            <ac:picMk id="17" creationId="{738F33D4-C89F-FF2E-F54A-F5DEC5C8C679}"/>
          </ac:picMkLst>
        </pc:picChg>
        <pc:picChg chg="add del mod">
          <ac:chgData name="Alexis Kinzelin" userId="e9f19f77-3c43-45b4-aa40-e880244cb77c" providerId="ADAL" clId="{6FBAEA7B-492C-4A94-BCAB-9DB737CA705B}" dt="2022-08-29T15:46:35.637" v="1984"/>
          <ac:picMkLst>
            <pc:docMk/>
            <pc:sldMk cId="1789468204" sldId="3422"/>
            <ac:picMk id="18" creationId="{AC07C11B-0AE3-19B6-6272-D0C9CF2A82DD}"/>
          </ac:picMkLst>
        </pc:picChg>
        <pc:picChg chg="add del mod">
          <ac:chgData name="Alexis Kinzelin" userId="e9f19f77-3c43-45b4-aa40-e880244cb77c" providerId="ADAL" clId="{6FBAEA7B-492C-4A94-BCAB-9DB737CA705B}" dt="2022-08-29T15:46:35.637" v="1984"/>
          <ac:picMkLst>
            <pc:docMk/>
            <pc:sldMk cId="1789468204" sldId="3422"/>
            <ac:picMk id="19" creationId="{7FF0B240-93A8-A718-D301-6ECF112B7C2E}"/>
          </ac:picMkLst>
        </pc:picChg>
        <pc:picChg chg="add del mod">
          <ac:chgData name="Alexis Kinzelin" userId="e9f19f77-3c43-45b4-aa40-e880244cb77c" providerId="ADAL" clId="{6FBAEA7B-492C-4A94-BCAB-9DB737CA705B}" dt="2022-08-29T15:46:35.637" v="1984"/>
          <ac:picMkLst>
            <pc:docMk/>
            <pc:sldMk cId="1789468204" sldId="3422"/>
            <ac:picMk id="20" creationId="{79B4CF6D-6C7C-159E-0FEC-2C7DEB67D5B0}"/>
          </ac:picMkLst>
        </pc:picChg>
        <pc:picChg chg="add">
          <ac:chgData name="Alexis Kinzelin" userId="e9f19f77-3c43-45b4-aa40-e880244cb77c" providerId="ADAL" clId="{6FBAEA7B-492C-4A94-BCAB-9DB737CA705B}" dt="2022-08-30T09:29:19.810" v="2689" actId="22"/>
          <ac:picMkLst>
            <pc:docMk/>
            <pc:sldMk cId="1789468204" sldId="3422"/>
            <ac:picMk id="23" creationId="{5E2C52A5-9263-4390-9EA5-DE8678A7AC99}"/>
          </ac:picMkLst>
        </pc:picChg>
        <pc:picChg chg="add">
          <ac:chgData name="Alexis Kinzelin" userId="e9f19f77-3c43-45b4-aa40-e880244cb77c" providerId="ADAL" clId="{6FBAEA7B-492C-4A94-BCAB-9DB737CA705B}" dt="2022-08-30T09:29:19.810" v="2689" actId="22"/>
          <ac:picMkLst>
            <pc:docMk/>
            <pc:sldMk cId="1789468204" sldId="3422"/>
            <ac:picMk id="25" creationId="{53EA328B-04DD-C829-C8DE-AFDFA95EF088}"/>
          </ac:picMkLst>
        </pc:picChg>
        <pc:picChg chg="add">
          <ac:chgData name="Alexis Kinzelin" userId="e9f19f77-3c43-45b4-aa40-e880244cb77c" providerId="ADAL" clId="{6FBAEA7B-492C-4A94-BCAB-9DB737CA705B}" dt="2022-08-30T09:29:19.810" v="2689" actId="22"/>
          <ac:picMkLst>
            <pc:docMk/>
            <pc:sldMk cId="1789468204" sldId="3422"/>
            <ac:picMk id="27" creationId="{D379EE52-C4C7-E8F8-64E0-89057FB49ADE}"/>
          </ac:picMkLst>
        </pc:picChg>
      </pc:sldChg>
      <pc:sldChg chg="addSp delSp modSp add del mod modNotesTx">
        <pc:chgData name="Alexis Kinzelin" userId="e9f19f77-3c43-45b4-aa40-e880244cb77c" providerId="ADAL" clId="{6FBAEA7B-492C-4A94-BCAB-9DB737CA705B}" dt="2022-08-29T15:42:04.945" v="1940" actId="47"/>
        <pc:sldMkLst>
          <pc:docMk/>
          <pc:sldMk cId="3004978174" sldId="3423"/>
        </pc:sldMkLst>
        <pc:spChg chg="del">
          <ac:chgData name="Alexis Kinzelin" userId="e9f19f77-3c43-45b4-aa40-e880244cb77c" providerId="ADAL" clId="{6FBAEA7B-492C-4A94-BCAB-9DB737CA705B}" dt="2022-08-29T15:13:42.478" v="1078" actId="478"/>
          <ac:spMkLst>
            <pc:docMk/>
            <pc:sldMk cId="3004978174" sldId="3423"/>
            <ac:spMk id="2" creationId="{4B29B669-8EEF-79AE-9F72-32CD805BB712}"/>
          </ac:spMkLst>
        </pc:spChg>
        <pc:spChg chg="del">
          <ac:chgData name="Alexis Kinzelin" userId="e9f19f77-3c43-45b4-aa40-e880244cb77c" providerId="ADAL" clId="{6FBAEA7B-492C-4A94-BCAB-9DB737CA705B}" dt="2022-08-29T15:13:42.478" v="1078" actId="478"/>
          <ac:spMkLst>
            <pc:docMk/>
            <pc:sldMk cId="3004978174" sldId="3423"/>
            <ac:spMk id="3" creationId="{535B8133-8922-0DCA-D6B0-563937508FBF}"/>
          </ac:spMkLst>
        </pc:spChg>
        <pc:spChg chg="del">
          <ac:chgData name="Alexis Kinzelin" userId="e9f19f77-3c43-45b4-aa40-e880244cb77c" providerId="ADAL" clId="{6FBAEA7B-492C-4A94-BCAB-9DB737CA705B}" dt="2022-08-29T15:13:42.478" v="1078" actId="478"/>
          <ac:spMkLst>
            <pc:docMk/>
            <pc:sldMk cId="3004978174" sldId="3423"/>
            <ac:spMk id="4" creationId="{EBC83899-73F3-291C-B9D8-56F898DA1023}"/>
          </ac:spMkLst>
        </pc:spChg>
        <pc:spChg chg="del">
          <ac:chgData name="Alexis Kinzelin" userId="e9f19f77-3c43-45b4-aa40-e880244cb77c" providerId="ADAL" clId="{6FBAEA7B-492C-4A94-BCAB-9DB737CA705B}" dt="2022-08-29T15:13:42.478" v="1078" actId="478"/>
          <ac:spMkLst>
            <pc:docMk/>
            <pc:sldMk cId="3004978174" sldId="3423"/>
            <ac:spMk id="5" creationId="{B6132FF9-46C0-1F05-B1AE-42B9DB4E70EA}"/>
          </ac:spMkLst>
        </pc:spChg>
        <pc:spChg chg="del">
          <ac:chgData name="Alexis Kinzelin" userId="e9f19f77-3c43-45b4-aa40-e880244cb77c" providerId="ADAL" clId="{6FBAEA7B-492C-4A94-BCAB-9DB737CA705B}" dt="2022-08-29T15:13:42.478" v="1078" actId="478"/>
          <ac:spMkLst>
            <pc:docMk/>
            <pc:sldMk cId="3004978174" sldId="3423"/>
            <ac:spMk id="6" creationId="{F6CC05B5-1A5E-C70E-B72C-739E508E22F2}"/>
          </ac:spMkLst>
        </pc:spChg>
        <pc:spChg chg="del">
          <ac:chgData name="Alexis Kinzelin" userId="e9f19f77-3c43-45b4-aa40-e880244cb77c" providerId="ADAL" clId="{6FBAEA7B-492C-4A94-BCAB-9DB737CA705B}" dt="2022-08-29T15:13:42.478" v="1078" actId="478"/>
          <ac:spMkLst>
            <pc:docMk/>
            <pc:sldMk cId="3004978174" sldId="3423"/>
            <ac:spMk id="7" creationId="{9D159FDE-8289-941F-E404-DB2316B93248}"/>
          </ac:spMkLst>
        </pc:spChg>
        <pc:spChg chg="del">
          <ac:chgData name="Alexis Kinzelin" userId="e9f19f77-3c43-45b4-aa40-e880244cb77c" providerId="ADAL" clId="{6FBAEA7B-492C-4A94-BCAB-9DB737CA705B}" dt="2022-08-29T15:13:42.478" v="1078" actId="478"/>
          <ac:spMkLst>
            <pc:docMk/>
            <pc:sldMk cId="3004978174" sldId="3423"/>
            <ac:spMk id="9" creationId="{8461B36C-FA93-A86A-03D9-5CAD75776B9C}"/>
          </ac:spMkLst>
        </pc:spChg>
        <pc:spChg chg="del">
          <ac:chgData name="Alexis Kinzelin" userId="e9f19f77-3c43-45b4-aa40-e880244cb77c" providerId="ADAL" clId="{6FBAEA7B-492C-4A94-BCAB-9DB737CA705B}" dt="2022-08-29T15:13:42.478" v="1078" actId="478"/>
          <ac:spMkLst>
            <pc:docMk/>
            <pc:sldMk cId="3004978174" sldId="3423"/>
            <ac:spMk id="10" creationId="{648B9AD7-3395-C0F2-3CCA-B2142BE356B0}"/>
          </ac:spMkLst>
        </pc:spChg>
        <pc:spChg chg="add del mod">
          <ac:chgData name="Alexis Kinzelin" userId="e9f19f77-3c43-45b4-aa40-e880244cb77c" providerId="ADAL" clId="{6FBAEA7B-492C-4A94-BCAB-9DB737CA705B}" dt="2022-08-29T15:13:45.216" v="1079" actId="478"/>
          <ac:spMkLst>
            <pc:docMk/>
            <pc:sldMk cId="3004978174" sldId="3423"/>
            <ac:spMk id="11" creationId="{B25B9875-62B3-7631-85A1-841B86E75995}"/>
          </ac:spMkLst>
        </pc:spChg>
        <pc:spChg chg="del">
          <ac:chgData name="Alexis Kinzelin" userId="e9f19f77-3c43-45b4-aa40-e880244cb77c" providerId="ADAL" clId="{6FBAEA7B-492C-4A94-BCAB-9DB737CA705B}" dt="2022-08-29T15:13:42.478" v="1078" actId="478"/>
          <ac:spMkLst>
            <pc:docMk/>
            <pc:sldMk cId="3004978174" sldId="3423"/>
            <ac:spMk id="12" creationId="{EC37FC8C-9440-2FCE-B9AE-43ED55EFEFBE}"/>
          </ac:spMkLst>
        </pc:spChg>
        <pc:spChg chg="add mod">
          <ac:chgData name="Alexis Kinzelin" userId="e9f19f77-3c43-45b4-aa40-e880244cb77c" providerId="ADAL" clId="{6FBAEA7B-492C-4A94-BCAB-9DB737CA705B}" dt="2022-08-29T15:40:50.585" v="1889" actId="1035"/>
          <ac:spMkLst>
            <pc:docMk/>
            <pc:sldMk cId="3004978174" sldId="3423"/>
            <ac:spMk id="14" creationId="{1247CB6C-C691-2B5A-CC54-FB735CFF3451}"/>
          </ac:spMkLst>
        </pc:spChg>
        <pc:spChg chg="add mod">
          <ac:chgData name="Alexis Kinzelin" userId="e9f19f77-3c43-45b4-aa40-e880244cb77c" providerId="ADAL" clId="{6FBAEA7B-492C-4A94-BCAB-9DB737CA705B}" dt="2022-08-29T15:40:50.585" v="1889" actId="1035"/>
          <ac:spMkLst>
            <pc:docMk/>
            <pc:sldMk cId="3004978174" sldId="3423"/>
            <ac:spMk id="18" creationId="{40E21A88-498C-D39E-4A8B-947500F17D5A}"/>
          </ac:spMkLst>
        </pc:spChg>
        <pc:spChg chg="add mod">
          <ac:chgData name="Alexis Kinzelin" userId="e9f19f77-3c43-45b4-aa40-e880244cb77c" providerId="ADAL" clId="{6FBAEA7B-492C-4A94-BCAB-9DB737CA705B}" dt="2022-08-29T15:40:50.585" v="1889" actId="1035"/>
          <ac:spMkLst>
            <pc:docMk/>
            <pc:sldMk cId="3004978174" sldId="3423"/>
            <ac:spMk id="22" creationId="{C27C49EF-6D17-D6A7-2299-CF3BA35B811A}"/>
          </ac:spMkLst>
        </pc:spChg>
        <pc:spChg chg="add mod">
          <ac:chgData name="Alexis Kinzelin" userId="e9f19f77-3c43-45b4-aa40-e880244cb77c" providerId="ADAL" clId="{6FBAEA7B-492C-4A94-BCAB-9DB737CA705B}" dt="2022-08-29T15:40:50.585" v="1889" actId="1035"/>
          <ac:spMkLst>
            <pc:docMk/>
            <pc:sldMk cId="3004978174" sldId="3423"/>
            <ac:spMk id="26" creationId="{7EEA6210-F105-C77B-2214-143909F24F3E}"/>
          </ac:spMkLst>
        </pc:spChg>
        <pc:spChg chg="del">
          <ac:chgData name="Alexis Kinzelin" userId="e9f19f77-3c43-45b4-aa40-e880244cb77c" providerId="ADAL" clId="{6FBAEA7B-492C-4A94-BCAB-9DB737CA705B}" dt="2022-08-29T15:13:42.478" v="1078" actId="478"/>
          <ac:spMkLst>
            <pc:docMk/>
            <pc:sldMk cId="3004978174" sldId="3423"/>
            <ac:spMk id="28" creationId="{F9DD4D9F-DA5E-84F5-C771-2BE2C54C4234}"/>
          </ac:spMkLst>
        </pc:spChg>
        <pc:spChg chg="del">
          <ac:chgData name="Alexis Kinzelin" userId="e9f19f77-3c43-45b4-aa40-e880244cb77c" providerId="ADAL" clId="{6FBAEA7B-492C-4A94-BCAB-9DB737CA705B}" dt="2022-08-29T15:13:42.478" v="1078" actId="478"/>
          <ac:spMkLst>
            <pc:docMk/>
            <pc:sldMk cId="3004978174" sldId="3423"/>
            <ac:spMk id="30" creationId="{6BB7A1B9-281F-A32C-384C-36C821DEB21B}"/>
          </ac:spMkLst>
        </pc:spChg>
        <pc:spChg chg="add mod">
          <ac:chgData name="Alexis Kinzelin" userId="e9f19f77-3c43-45b4-aa40-e880244cb77c" providerId="ADAL" clId="{6FBAEA7B-492C-4A94-BCAB-9DB737CA705B}" dt="2022-08-29T15:40:50.585" v="1889" actId="1035"/>
          <ac:spMkLst>
            <pc:docMk/>
            <pc:sldMk cId="3004978174" sldId="3423"/>
            <ac:spMk id="31" creationId="{22B74E7F-CE4D-B232-C1C1-C592E3ECA0C8}"/>
          </ac:spMkLst>
        </pc:spChg>
        <pc:spChg chg="add mod">
          <ac:chgData name="Alexis Kinzelin" userId="e9f19f77-3c43-45b4-aa40-e880244cb77c" providerId="ADAL" clId="{6FBAEA7B-492C-4A94-BCAB-9DB737CA705B}" dt="2022-08-29T15:40:50.585" v="1889" actId="1035"/>
          <ac:spMkLst>
            <pc:docMk/>
            <pc:sldMk cId="3004978174" sldId="3423"/>
            <ac:spMk id="33" creationId="{94A6F463-29D1-23B1-AC53-3229AB3A78EB}"/>
          </ac:spMkLst>
        </pc:spChg>
        <pc:spChg chg="add del mod">
          <ac:chgData name="Alexis Kinzelin" userId="e9f19f77-3c43-45b4-aa40-e880244cb77c" providerId="ADAL" clId="{6FBAEA7B-492C-4A94-BCAB-9DB737CA705B}" dt="2022-08-29T15:40:41.842" v="1842" actId="478"/>
          <ac:spMkLst>
            <pc:docMk/>
            <pc:sldMk cId="3004978174" sldId="3423"/>
            <ac:spMk id="35" creationId="{FD5FFB6B-A715-BF07-270B-9D02694202A6}"/>
          </ac:spMkLst>
        </pc:spChg>
        <pc:spChg chg="add del mod">
          <ac:chgData name="Alexis Kinzelin" userId="e9f19f77-3c43-45b4-aa40-e880244cb77c" providerId="ADAL" clId="{6FBAEA7B-492C-4A94-BCAB-9DB737CA705B}" dt="2022-08-29T15:40:41.842" v="1842" actId="478"/>
          <ac:spMkLst>
            <pc:docMk/>
            <pc:sldMk cId="3004978174" sldId="3423"/>
            <ac:spMk id="37" creationId="{2FA47FBC-6F13-514F-A522-F83FFD9DD123}"/>
          </ac:spMkLst>
        </pc:spChg>
        <pc:spChg chg="del">
          <ac:chgData name="Alexis Kinzelin" userId="e9f19f77-3c43-45b4-aa40-e880244cb77c" providerId="ADAL" clId="{6FBAEA7B-492C-4A94-BCAB-9DB737CA705B}" dt="2022-08-29T15:13:42.478" v="1078" actId="478"/>
          <ac:spMkLst>
            <pc:docMk/>
            <pc:sldMk cId="3004978174" sldId="3423"/>
            <ac:spMk id="47" creationId="{56C5240F-330B-EFDB-AF46-91F4D77301CB}"/>
          </ac:spMkLst>
        </pc:spChg>
        <pc:spChg chg="del">
          <ac:chgData name="Alexis Kinzelin" userId="e9f19f77-3c43-45b4-aa40-e880244cb77c" providerId="ADAL" clId="{6FBAEA7B-492C-4A94-BCAB-9DB737CA705B}" dt="2022-08-29T15:13:42.478" v="1078" actId="478"/>
          <ac:spMkLst>
            <pc:docMk/>
            <pc:sldMk cId="3004978174" sldId="3423"/>
            <ac:spMk id="50" creationId="{50772C15-F22B-86A2-4BB1-499D0003CA9D}"/>
          </ac:spMkLst>
        </pc:spChg>
        <pc:spChg chg="del">
          <ac:chgData name="Alexis Kinzelin" userId="e9f19f77-3c43-45b4-aa40-e880244cb77c" providerId="ADAL" clId="{6FBAEA7B-492C-4A94-BCAB-9DB737CA705B}" dt="2022-08-29T15:13:42.478" v="1078" actId="478"/>
          <ac:spMkLst>
            <pc:docMk/>
            <pc:sldMk cId="3004978174" sldId="3423"/>
            <ac:spMk id="58" creationId="{8A9851E8-89D7-475A-0DAE-6E6ABEF169F3}"/>
          </ac:spMkLst>
        </pc:spChg>
        <pc:graphicFrameChg chg="add del mod">
          <ac:chgData name="Alexis Kinzelin" userId="e9f19f77-3c43-45b4-aa40-e880244cb77c" providerId="ADAL" clId="{6FBAEA7B-492C-4A94-BCAB-9DB737CA705B}" dt="2022-08-29T15:31:16.965" v="1558" actId="478"/>
          <ac:graphicFrameMkLst>
            <pc:docMk/>
            <pc:sldMk cId="3004978174" sldId="3423"/>
            <ac:graphicFrameMk id="34" creationId="{0AAA1B50-AF15-92FF-1EF1-58FFD472806A}"/>
          </ac:graphicFrameMkLst>
        </pc:graphicFrameChg>
        <pc:picChg chg="add mod">
          <ac:chgData name="Alexis Kinzelin" userId="e9f19f77-3c43-45b4-aa40-e880244cb77c" providerId="ADAL" clId="{6FBAEA7B-492C-4A94-BCAB-9DB737CA705B}" dt="2022-08-29T15:40:50.585" v="1889" actId="1035"/>
          <ac:picMkLst>
            <pc:docMk/>
            <pc:sldMk cId="3004978174" sldId="3423"/>
            <ac:picMk id="16" creationId="{7DA678E8-5B28-E6F8-7949-91C670F321B0}"/>
          </ac:picMkLst>
        </pc:picChg>
        <pc:picChg chg="del">
          <ac:chgData name="Alexis Kinzelin" userId="e9f19f77-3c43-45b4-aa40-e880244cb77c" providerId="ADAL" clId="{6FBAEA7B-492C-4A94-BCAB-9DB737CA705B}" dt="2022-08-29T15:13:42.478" v="1078" actId="478"/>
          <ac:picMkLst>
            <pc:docMk/>
            <pc:sldMk cId="3004978174" sldId="3423"/>
            <ac:picMk id="17" creationId="{2B6782DB-6731-E47B-6155-E320C2BFD2F3}"/>
          </ac:picMkLst>
        </pc:picChg>
        <pc:picChg chg="add mod">
          <ac:chgData name="Alexis Kinzelin" userId="e9f19f77-3c43-45b4-aa40-e880244cb77c" providerId="ADAL" clId="{6FBAEA7B-492C-4A94-BCAB-9DB737CA705B}" dt="2022-08-29T15:40:50.585" v="1889" actId="1035"/>
          <ac:picMkLst>
            <pc:docMk/>
            <pc:sldMk cId="3004978174" sldId="3423"/>
            <ac:picMk id="19" creationId="{BF882026-EB49-A621-52FC-F9553D479F2A}"/>
          </ac:picMkLst>
        </pc:picChg>
        <pc:picChg chg="del">
          <ac:chgData name="Alexis Kinzelin" userId="e9f19f77-3c43-45b4-aa40-e880244cb77c" providerId="ADAL" clId="{6FBAEA7B-492C-4A94-BCAB-9DB737CA705B}" dt="2022-08-29T15:13:42.478" v="1078" actId="478"/>
          <ac:picMkLst>
            <pc:docMk/>
            <pc:sldMk cId="3004978174" sldId="3423"/>
            <ac:picMk id="21" creationId="{D541EE9F-B049-FEFA-A2E4-8F0282F6EA7D}"/>
          </ac:picMkLst>
        </pc:picChg>
        <pc:picChg chg="del">
          <ac:chgData name="Alexis Kinzelin" userId="e9f19f77-3c43-45b4-aa40-e880244cb77c" providerId="ADAL" clId="{6FBAEA7B-492C-4A94-BCAB-9DB737CA705B}" dt="2022-08-29T15:13:42.478" v="1078" actId="478"/>
          <ac:picMkLst>
            <pc:docMk/>
            <pc:sldMk cId="3004978174" sldId="3423"/>
            <ac:picMk id="23" creationId="{E1A696C5-ABB5-74B2-54A9-30B1CE1A936F}"/>
          </ac:picMkLst>
        </pc:picChg>
        <pc:picChg chg="del">
          <ac:chgData name="Alexis Kinzelin" userId="e9f19f77-3c43-45b4-aa40-e880244cb77c" providerId="ADAL" clId="{6FBAEA7B-492C-4A94-BCAB-9DB737CA705B}" dt="2022-08-29T15:13:42.478" v="1078" actId="478"/>
          <ac:picMkLst>
            <pc:docMk/>
            <pc:sldMk cId="3004978174" sldId="3423"/>
            <ac:picMk id="25" creationId="{0AFD357A-9C81-3310-70C6-402B00E280C5}"/>
          </ac:picMkLst>
        </pc:picChg>
        <pc:picChg chg="del">
          <ac:chgData name="Alexis Kinzelin" userId="e9f19f77-3c43-45b4-aa40-e880244cb77c" providerId="ADAL" clId="{6FBAEA7B-492C-4A94-BCAB-9DB737CA705B}" dt="2022-08-29T15:13:42.478" v="1078" actId="478"/>
          <ac:picMkLst>
            <pc:docMk/>
            <pc:sldMk cId="3004978174" sldId="3423"/>
            <ac:picMk id="27" creationId="{07451E15-3921-C770-E5CB-F87090405C10}"/>
          </ac:picMkLst>
        </pc:picChg>
        <pc:picChg chg="del">
          <ac:chgData name="Alexis Kinzelin" userId="e9f19f77-3c43-45b4-aa40-e880244cb77c" providerId="ADAL" clId="{6FBAEA7B-492C-4A94-BCAB-9DB737CA705B}" dt="2022-08-29T15:13:42.478" v="1078" actId="478"/>
          <ac:picMkLst>
            <pc:docMk/>
            <pc:sldMk cId="3004978174" sldId="3423"/>
            <ac:picMk id="29" creationId="{19B42831-CACD-05C7-32F3-10FBEB4ED41F}"/>
          </ac:picMkLst>
        </pc:picChg>
        <pc:picChg chg="add mod">
          <ac:chgData name="Alexis Kinzelin" userId="e9f19f77-3c43-45b4-aa40-e880244cb77c" providerId="ADAL" clId="{6FBAEA7B-492C-4A94-BCAB-9DB737CA705B}" dt="2022-08-29T15:40:50.585" v="1889" actId="1035"/>
          <ac:picMkLst>
            <pc:docMk/>
            <pc:sldMk cId="3004978174" sldId="3423"/>
            <ac:picMk id="32" creationId="{C3EF942F-F32A-147C-1157-C06AD1605DB8}"/>
          </ac:picMkLst>
        </pc:picChg>
        <pc:picChg chg="add del mod">
          <ac:chgData name="Alexis Kinzelin" userId="e9f19f77-3c43-45b4-aa40-e880244cb77c" providerId="ADAL" clId="{6FBAEA7B-492C-4A94-BCAB-9DB737CA705B}" dt="2022-08-29T15:40:41.842" v="1842" actId="478"/>
          <ac:picMkLst>
            <pc:docMk/>
            <pc:sldMk cId="3004978174" sldId="3423"/>
            <ac:picMk id="36" creationId="{2B4F8916-FC62-04D6-E594-3C1E5C1B3933}"/>
          </ac:picMkLst>
        </pc:picChg>
        <pc:cxnChg chg="del mod">
          <ac:chgData name="Alexis Kinzelin" userId="e9f19f77-3c43-45b4-aa40-e880244cb77c" providerId="ADAL" clId="{6FBAEA7B-492C-4A94-BCAB-9DB737CA705B}" dt="2022-08-29T15:13:42.478" v="1078" actId="478"/>
          <ac:cxnSpMkLst>
            <pc:docMk/>
            <pc:sldMk cId="3004978174" sldId="3423"/>
            <ac:cxnSpMk id="43" creationId="{DC61DA37-329A-C2B5-CD2D-C04A2D64C09A}"/>
          </ac:cxnSpMkLst>
        </pc:cxnChg>
        <pc:cxnChg chg="del mod">
          <ac:chgData name="Alexis Kinzelin" userId="e9f19f77-3c43-45b4-aa40-e880244cb77c" providerId="ADAL" clId="{6FBAEA7B-492C-4A94-BCAB-9DB737CA705B}" dt="2022-08-29T15:13:42.478" v="1078" actId="478"/>
          <ac:cxnSpMkLst>
            <pc:docMk/>
            <pc:sldMk cId="3004978174" sldId="3423"/>
            <ac:cxnSpMk id="48" creationId="{9380C0AA-B490-0B13-A5D4-1DC3194DE393}"/>
          </ac:cxnSpMkLst>
        </pc:cxnChg>
        <pc:cxnChg chg="del mod">
          <ac:chgData name="Alexis Kinzelin" userId="e9f19f77-3c43-45b4-aa40-e880244cb77c" providerId="ADAL" clId="{6FBAEA7B-492C-4A94-BCAB-9DB737CA705B}" dt="2022-08-29T15:13:42.478" v="1078" actId="478"/>
          <ac:cxnSpMkLst>
            <pc:docMk/>
            <pc:sldMk cId="3004978174" sldId="3423"/>
            <ac:cxnSpMk id="59" creationId="{0D420F54-1ABB-C050-413E-ABB8230CEC79}"/>
          </ac:cxnSpMkLst>
        </pc:cxnChg>
        <pc:cxnChg chg="del mod">
          <ac:chgData name="Alexis Kinzelin" userId="e9f19f77-3c43-45b4-aa40-e880244cb77c" providerId="ADAL" clId="{6FBAEA7B-492C-4A94-BCAB-9DB737CA705B}" dt="2022-08-29T15:13:42.478" v="1078" actId="478"/>
          <ac:cxnSpMkLst>
            <pc:docMk/>
            <pc:sldMk cId="3004978174" sldId="3423"/>
            <ac:cxnSpMk id="81" creationId="{1D573363-51F2-67C4-9F15-D42E5C31E947}"/>
          </ac:cxnSpMkLst>
        </pc:cxnChg>
        <pc:cxnChg chg="del mod">
          <ac:chgData name="Alexis Kinzelin" userId="e9f19f77-3c43-45b4-aa40-e880244cb77c" providerId="ADAL" clId="{6FBAEA7B-492C-4A94-BCAB-9DB737CA705B}" dt="2022-08-29T15:13:42.478" v="1078" actId="478"/>
          <ac:cxnSpMkLst>
            <pc:docMk/>
            <pc:sldMk cId="3004978174" sldId="3423"/>
            <ac:cxnSpMk id="84" creationId="{3B006FBC-BA8A-9FC3-47CA-4E524912827E}"/>
          </ac:cxnSpMkLst>
        </pc:cxnChg>
        <pc:cxnChg chg="del mod">
          <ac:chgData name="Alexis Kinzelin" userId="e9f19f77-3c43-45b4-aa40-e880244cb77c" providerId="ADAL" clId="{6FBAEA7B-492C-4A94-BCAB-9DB737CA705B}" dt="2022-08-29T15:13:42.478" v="1078" actId="478"/>
          <ac:cxnSpMkLst>
            <pc:docMk/>
            <pc:sldMk cId="3004978174" sldId="3423"/>
            <ac:cxnSpMk id="87" creationId="{75378D91-CC80-E01F-FA16-D89ED9877056}"/>
          </ac:cxnSpMkLst>
        </pc:cxnChg>
      </pc:sldChg>
      <pc:sldChg chg="addSp delSp modSp add del mod setBg">
        <pc:chgData name="Alexis Kinzelin" userId="e9f19f77-3c43-45b4-aa40-e880244cb77c" providerId="ADAL" clId="{6FBAEA7B-492C-4A94-BCAB-9DB737CA705B}" dt="2022-08-30T14:11:15.571" v="4291" actId="47"/>
        <pc:sldMkLst>
          <pc:docMk/>
          <pc:sldMk cId="2965701625" sldId="3424"/>
        </pc:sldMkLst>
        <pc:spChg chg="del">
          <ac:chgData name="Alexis Kinzelin" userId="e9f19f77-3c43-45b4-aa40-e880244cb77c" providerId="ADAL" clId="{6FBAEA7B-492C-4A94-BCAB-9DB737CA705B}" dt="2022-08-29T15:33:27.413" v="1647" actId="478"/>
          <ac:spMkLst>
            <pc:docMk/>
            <pc:sldMk cId="2965701625" sldId="3424"/>
            <ac:spMk id="7" creationId="{9D159FDE-8289-941F-E404-DB2316B93248}"/>
          </ac:spMkLst>
        </pc:spChg>
        <pc:spChg chg="del">
          <ac:chgData name="Alexis Kinzelin" userId="e9f19f77-3c43-45b4-aa40-e880244cb77c" providerId="ADAL" clId="{6FBAEA7B-492C-4A94-BCAB-9DB737CA705B}" dt="2022-08-29T15:33:31.303" v="1649" actId="478"/>
          <ac:spMkLst>
            <pc:docMk/>
            <pc:sldMk cId="2965701625" sldId="3424"/>
            <ac:spMk id="8" creationId="{2AE91F13-0F44-2849-5D23-D618755EDC65}"/>
          </ac:spMkLst>
        </pc:spChg>
        <pc:spChg chg="del">
          <ac:chgData name="Alexis Kinzelin" userId="e9f19f77-3c43-45b4-aa40-e880244cb77c" providerId="ADAL" clId="{6FBAEA7B-492C-4A94-BCAB-9DB737CA705B}" dt="2022-08-29T15:32:59.493" v="1642" actId="478"/>
          <ac:spMkLst>
            <pc:docMk/>
            <pc:sldMk cId="2965701625" sldId="3424"/>
            <ac:spMk id="15" creationId="{1B5AA621-4344-AC7F-5122-6D7957FE53F9}"/>
          </ac:spMkLst>
        </pc:spChg>
        <pc:spChg chg="add mod">
          <ac:chgData name="Alexis Kinzelin" userId="e9f19f77-3c43-45b4-aa40-e880244cb77c" providerId="ADAL" clId="{6FBAEA7B-492C-4A94-BCAB-9DB737CA705B}" dt="2022-08-29T16:04:32.980" v="2481" actId="403"/>
          <ac:spMkLst>
            <pc:docMk/>
            <pc:sldMk cId="2965701625" sldId="3424"/>
            <ac:spMk id="18" creationId="{2DDB39A4-552B-42F8-548E-B869CCC034C3}"/>
          </ac:spMkLst>
        </pc:spChg>
        <pc:spChg chg="del">
          <ac:chgData name="Alexis Kinzelin" userId="e9f19f77-3c43-45b4-aa40-e880244cb77c" providerId="ADAL" clId="{6FBAEA7B-492C-4A94-BCAB-9DB737CA705B}" dt="2022-08-29T15:33:29.359" v="1648" actId="478"/>
          <ac:spMkLst>
            <pc:docMk/>
            <pc:sldMk cId="2965701625" sldId="3424"/>
            <ac:spMk id="30" creationId="{6BB7A1B9-281F-A32C-384C-36C821DEB21B}"/>
          </ac:spMkLst>
        </pc:spChg>
        <pc:spChg chg="del">
          <ac:chgData name="Alexis Kinzelin" userId="e9f19f77-3c43-45b4-aa40-e880244cb77c" providerId="ADAL" clId="{6FBAEA7B-492C-4A94-BCAB-9DB737CA705B}" dt="2022-08-29T15:33:31.303" v="1649" actId="478"/>
          <ac:spMkLst>
            <pc:docMk/>
            <pc:sldMk cId="2965701625" sldId="3424"/>
            <ac:spMk id="31" creationId="{C1E989B7-6D51-E9E8-969C-42539B7F2E90}"/>
          </ac:spMkLst>
        </pc:spChg>
        <pc:spChg chg="mod">
          <ac:chgData name="Alexis Kinzelin" userId="e9f19f77-3c43-45b4-aa40-e880244cb77c" providerId="ADAL" clId="{6FBAEA7B-492C-4A94-BCAB-9DB737CA705B}" dt="2022-08-29T16:04:47.881" v="2484" actId="207"/>
          <ac:spMkLst>
            <pc:docMk/>
            <pc:sldMk cId="2965701625" sldId="3424"/>
            <ac:spMk id="70" creationId="{E65E11E4-C096-61AB-9331-4A039B9D6114}"/>
          </ac:spMkLst>
        </pc:spChg>
        <pc:graphicFrameChg chg="add mod">
          <ac:chgData name="Alexis Kinzelin" userId="e9f19f77-3c43-45b4-aa40-e880244cb77c" providerId="ADAL" clId="{6FBAEA7B-492C-4A94-BCAB-9DB737CA705B}" dt="2022-08-29T15:37:49.237" v="1737" actId="1076"/>
          <ac:graphicFrameMkLst>
            <pc:docMk/>
            <pc:sldMk cId="2965701625" sldId="3424"/>
            <ac:graphicFrameMk id="13" creationId="{8D69B4E3-6434-437C-8ED2-1231443D7ACA}"/>
          </ac:graphicFrameMkLst>
        </pc:graphicFrameChg>
        <pc:picChg chg="del">
          <ac:chgData name="Alexis Kinzelin" userId="e9f19f77-3c43-45b4-aa40-e880244cb77c" providerId="ADAL" clId="{6FBAEA7B-492C-4A94-BCAB-9DB737CA705B}" dt="2022-08-29T15:33:29.359" v="1648" actId="478"/>
          <ac:picMkLst>
            <pc:docMk/>
            <pc:sldMk cId="2965701625" sldId="3424"/>
            <ac:picMk id="17" creationId="{2B6782DB-6731-E47B-6155-E320C2BFD2F3}"/>
          </ac:picMkLst>
        </pc:picChg>
        <pc:picChg chg="del">
          <ac:chgData name="Alexis Kinzelin" userId="e9f19f77-3c43-45b4-aa40-e880244cb77c" providerId="ADAL" clId="{6FBAEA7B-492C-4A94-BCAB-9DB737CA705B}" dt="2022-08-30T09:10:18.814" v="2505" actId="478"/>
          <ac:picMkLst>
            <pc:docMk/>
            <pc:sldMk cId="2965701625" sldId="3424"/>
            <ac:picMk id="19" creationId="{A47CB351-32CC-CA07-36AA-2A648A1F3099}"/>
          </ac:picMkLst>
        </pc:picChg>
        <pc:picChg chg="del">
          <ac:chgData name="Alexis Kinzelin" userId="e9f19f77-3c43-45b4-aa40-e880244cb77c" providerId="ADAL" clId="{6FBAEA7B-492C-4A94-BCAB-9DB737CA705B}" dt="2022-08-29T15:33:29.359" v="1648" actId="478"/>
          <ac:picMkLst>
            <pc:docMk/>
            <pc:sldMk cId="2965701625" sldId="3424"/>
            <ac:picMk id="21" creationId="{D541EE9F-B049-FEFA-A2E4-8F0282F6EA7D}"/>
          </ac:picMkLst>
        </pc:picChg>
        <pc:picChg chg="add del">
          <ac:chgData name="Alexis Kinzelin" userId="e9f19f77-3c43-45b4-aa40-e880244cb77c" providerId="ADAL" clId="{6FBAEA7B-492C-4A94-BCAB-9DB737CA705B}" dt="2022-08-30T09:12:39.931" v="2547" actId="22"/>
          <ac:picMkLst>
            <pc:docMk/>
            <pc:sldMk cId="2965701625" sldId="3424"/>
            <ac:picMk id="22" creationId="{AB79E90F-3879-7B1F-8BB8-AE485A22E82A}"/>
          </ac:picMkLst>
        </pc:picChg>
        <pc:picChg chg="del">
          <ac:chgData name="Alexis Kinzelin" userId="e9f19f77-3c43-45b4-aa40-e880244cb77c" providerId="ADAL" clId="{6FBAEA7B-492C-4A94-BCAB-9DB737CA705B}" dt="2022-08-29T15:33:29.359" v="1648" actId="478"/>
          <ac:picMkLst>
            <pc:docMk/>
            <pc:sldMk cId="2965701625" sldId="3424"/>
            <ac:picMk id="23" creationId="{E1A696C5-ABB5-74B2-54A9-30B1CE1A936F}"/>
          </ac:picMkLst>
        </pc:picChg>
        <pc:picChg chg="del">
          <ac:chgData name="Alexis Kinzelin" userId="e9f19f77-3c43-45b4-aa40-e880244cb77c" providerId="ADAL" clId="{6FBAEA7B-492C-4A94-BCAB-9DB737CA705B}" dt="2022-08-29T15:33:29.359" v="1648" actId="478"/>
          <ac:picMkLst>
            <pc:docMk/>
            <pc:sldMk cId="2965701625" sldId="3424"/>
            <ac:picMk id="25" creationId="{0AFD357A-9C81-3310-70C6-402B00E280C5}"/>
          </ac:picMkLst>
        </pc:picChg>
        <pc:picChg chg="add del">
          <ac:chgData name="Alexis Kinzelin" userId="e9f19f77-3c43-45b4-aa40-e880244cb77c" providerId="ADAL" clId="{6FBAEA7B-492C-4A94-BCAB-9DB737CA705B}" dt="2022-08-30T09:12:39.931" v="2547" actId="22"/>
          <ac:picMkLst>
            <pc:docMk/>
            <pc:sldMk cId="2965701625" sldId="3424"/>
            <ac:picMk id="26" creationId="{375D019E-6481-25F4-4CCA-BC0BE1774F42}"/>
          </ac:picMkLst>
        </pc:picChg>
        <pc:picChg chg="del">
          <ac:chgData name="Alexis Kinzelin" userId="e9f19f77-3c43-45b4-aa40-e880244cb77c" providerId="ADAL" clId="{6FBAEA7B-492C-4A94-BCAB-9DB737CA705B}" dt="2022-08-29T15:33:29.359" v="1648" actId="478"/>
          <ac:picMkLst>
            <pc:docMk/>
            <pc:sldMk cId="2965701625" sldId="3424"/>
            <ac:picMk id="27" creationId="{07451E15-3921-C770-E5CB-F87090405C10}"/>
          </ac:picMkLst>
        </pc:picChg>
        <pc:picChg chg="del">
          <ac:chgData name="Alexis Kinzelin" userId="e9f19f77-3c43-45b4-aa40-e880244cb77c" providerId="ADAL" clId="{6FBAEA7B-492C-4A94-BCAB-9DB737CA705B}" dt="2022-08-29T15:33:29.359" v="1648" actId="478"/>
          <ac:picMkLst>
            <pc:docMk/>
            <pc:sldMk cId="2965701625" sldId="3424"/>
            <ac:picMk id="29" creationId="{19B42831-CACD-05C7-32F3-10FBEB4ED41F}"/>
          </ac:picMkLst>
        </pc:picChg>
        <pc:picChg chg="add del">
          <ac:chgData name="Alexis Kinzelin" userId="e9f19f77-3c43-45b4-aa40-e880244cb77c" providerId="ADAL" clId="{6FBAEA7B-492C-4A94-BCAB-9DB737CA705B}" dt="2022-08-30T09:12:39.931" v="2547" actId="22"/>
          <ac:picMkLst>
            <pc:docMk/>
            <pc:sldMk cId="2965701625" sldId="3424"/>
            <ac:picMk id="32" creationId="{30C50A8F-C8D2-E03B-5072-67A97F77C3E9}"/>
          </ac:picMkLst>
        </pc:picChg>
        <pc:picChg chg="add del">
          <ac:chgData name="Alexis Kinzelin" userId="e9f19f77-3c43-45b4-aa40-e880244cb77c" providerId="ADAL" clId="{6FBAEA7B-492C-4A94-BCAB-9DB737CA705B}" dt="2022-08-30T09:12:39.931" v="2547" actId="22"/>
          <ac:picMkLst>
            <pc:docMk/>
            <pc:sldMk cId="2965701625" sldId="3424"/>
            <ac:picMk id="34" creationId="{D8ECB27E-AEAE-A37A-50FD-F28FAEC199D2}"/>
          </ac:picMkLst>
        </pc:picChg>
        <pc:picChg chg="del">
          <ac:chgData name="Alexis Kinzelin" userId="e9f19f77-3c43-45b4-aa40-e880244cb77c" providerId="ADAL" clId="{6FBAEA7B-492C-4A94-BCAB-9DB737CA705B}" dt="2022-08-29T15:33:31.303" v="1649" actId="478"/>
          <ac:picMkLst>
            <pc:docMk/>
            <pc:sldMk cId="2965701625" sldId="3424"/>
            <ac:picMk id="79" creationId="{35FF6076-4A1A-FEDD-5544-0D01081E0850}"/>
          </ac:picMkLst>
        </pc:picChg>
        <pc:cxnChg chg="del mod">
          <ac:chgData name="Alexis Kinzelin" userId="e9f19f77-3c43-45b4-aa40-e880244cb77c" providerId="ADAL" clId="{6FBAEA7B-492C-4A94-BCAB-9DB737CA705B}" dt="2022-08-29T15:33:26.400" v="1646" actId="478"/>
          <ac:cxnSpMkLst>
            <pc:docMk/>
            <pc:sldMk cId="2965701625" sldId="3424"/>
            <ac:cxnSpMk id="43" creationId="{DC61DA37-329A-C2B5-CD2D-C04A2D64C09A}"/>
          </ac:cxnSpMkLst>
        </pc:cxnChg>
        <pc:cxnChg chg="del mod">
          <ac:chgData name="Alexis Kinzelin" userId="e9f19f77-3c43-45b4-aa40-e880244cb77c" providerId="ADAL" clId="{6FBAEA7B-492C-4A94-BCAB-9DB737CA705B}" dt="2022-08-29T15:33:31.303" v="1649" actId="478"/>
          <ac:cxnSpMkLst>
            <pc:docMk/>
            <pc:sldMk cId="2965701625" sldId="3424"/>
            <ac:cxnSpMk id="73" creationId="{D93326BF-BE1A-BAC4-06B6-5CA4E4848CE7}"/>
          </ac:cxnSpMkLst>
        </pc:cxnChg>
        <pc:cxnChg chg="del mod">
          <ac:chgData name="Alexis Kinzelin" userId="e9f19f77-3c43-45b4-aa40-e880244cb77c" providerId="ADAL" clId="{6FBAEA7B-492C-4A94-BCAB-9DB737CA705B}" dt="2022-08-29T15:33:32.027" v="1650" actId="478"/>
          <ac:cxnSpMkLst>
            <pc:docMk/>
            <pc:sldMk cId="2965701625" sldId="3424"/>
            <ac:cxnSpMk id="76" creationId="{4FD4B71C-A757-1380-1A30-A22106C00F8F}"/>
          </ac:cxnSpMkLst>
        </pc:cxnChg>
        <pc:cxnChg chg="del mod">
          <ac:chgData name="Alexis Kinzelin" userId="e9f19f77-3c43-45b4-aa40-e880244cb77c" providerId="ADAL" clId="{6FBAEA7B-492C-4A94-BCAB-9DB737CA705B}" dt="2022-08-29T15:33:29.359" v="1648" actId="478"/>
          <ac:cxnSpMkLst>
            <pc:docMk/>
            <pc:sldMk cId="2965701625" sldId="3424"/>
            <ac:cxnSpMk id="81" creationId="{1D573363-51F2-67C4-9F15-D42E5C31E947}"/>
          </ac:cxnSpMkLst>
        </pc:cxnChg>
        <pc:cxnChg chg="del mod">
          <ac:chgData name="Alexis Kinzelin" userId="e9f19f77-3c43-45b4-aa40-e880244cb77c" providerId="ADAL" clId="{6FBAEA7B-492C-4A94-BCAB-9DB737CA705B}" dt="2022-08-29T15:33:29.359" v="1648" actId="478"/>
          <ac:cxnSpMkLst>
            <pc:docMk/>
            <pc:sldMk cId="2965701625" sldId="3424"/>
            <ac:cxnSpMk id="84" creationId="{3B006FBC-BA8A-9FC3-47CA-4E524912827E}"/>
          </ac:cxnSpMkLst>
        </pc:cxnChg>
        <pc:cxnChg chg="del mod">
          <ac:chgData name="Alexis Kinzelin" userId="e9f19f77-3c43-45b4-aa40-e880244cb77c" providerId="ADAL" clId="{6FBAEA7B-492C-4A94-BCAB-9DB737CA705B}" dt="2022-08-29T15:33:29.359" v="1648" actId="478"/>
          <ac:cxnSpMkLst>
            <pc:docMk/>
            <pc:sldMk cId="2965701625" sldId="3424"/>
            <ac:cxnSpMk id="87" creationId="{75378D91-CC80-E01F-FA16-D89ED9877056}"/>
          </ac:cxnSpMkLst>
        </pc:cxnChg>
      </pc:sldChg>
      <pc:sldChg chg="add del setBg">
        <pc:chgData name="Alexis Kinzelin" userId="e9f19f77-3c43-45b4-aa40-e880244cb77c" providerId="ADAL" clId="{6FBAEA7B-492C-4A94-BCAB-9DB737CA705B}" dt="2022-08-29T15:40:07.470" v="1791"/>
        <pc:sldMkLst>
          <pc:docMk/>
          <pc:sldMk cId="1241099993" sldId="3425"/>
        </pc:sldMkLst>
      </pc:sldChg>
      <pc:sldChg chg="modSp add mod">
        <pc:chgData name="Alexis Kinzelin" userId="e9f19f77-3c43-45b4-aa40-e880244cb77c" providerId="ADAL" clId="{6FBAEA7B-492C-4A94-BCAB-9DB737CA705B}" dt="2022-08-29T15:52:49.902" v="2058" actId="404"/>
        <pc:sldMkLst>
          <pc:docMk/>
          <pc:sldMk cId="3694679882" sldId="3425"/>
        </pc:sldMkLst>
        <pc:spChg chg="mod">
          <ac:chgData name="Alexis Kinzelin" userId="e9f19f77-3c43-45b4-aa40-e880244cb77c" providerId="ADAL" clId="{6FBAEA7B-492C-4A94-BCAB-9DB737CA705B}" dt="2022-08-29T15:52:49.902" v="2058" actId="404"/>
          <ac:spMkLst>
            <pc:docMk/>
            <pc:sldMk cId="3694679882" sldId="3425"/>
            <ac:spMk id="31" creationId="{F03A059A-3507-4389-8561-E59A0724E19E}"/>
          </ac:spMkLst>
        </pc:spChg>
      </pc:sldChg>
      <pc:sldChg chg="add del setBg">
        <pc:chgData name="Alexis Kinzelin" userId="e9f19f77-3c43-45b4-aa40-e880244cb77c" providerId="ADAL" clId="{6FBAEA7B-492C-4A94-BCAB-9DB737CA705B}" dt="2022-08-29T15:43:58.554" v="1948"/>
        <pc:sldMkLst>
          <pc:docMk/>
          <pc:sldMk cId="2067238378" sldId="3426"/>
        </pc:sldMkLst>
      </pc:sldChg>
      <pc:sldChg chg="delSp modSp add del mod modNotesTx">
        <pc:chgData name="Alexis Kinzelin" userId="e9f19f77-3c43-45b4-aa40-e880244cb77c" providerId="ADAL" clId="{6FBAEA7B-492C-4A94-BCAB-9DB737CA705B}" dt="2022-08-30T09:35:21.376" v="2758" actId="47"/>
        <pc:sldMkLst>
          <pc:docMk/>
          <pc:sldMk cId="2326355431" sldId="3426"/>
        </pc:sldMkLst>
        <pc:inkChg chg="del mod">
          <ac:chgData name="Alexis Kinzelin" userId="e9f19f77-3c43-45b4-aa40-e880244cb77c" providerId="ADAL" clId="{6FBAEA7B-492C-4A94-BCAB-9DB737CA705B}" dt="2022-08-30T09:35:10.231" v="2754" actId="21"/>
          <ac:inkMkLst>
            <pc:docMk/>
            <pc:sldMk cId="2326355431" sldId="3426"/>
            <ac:inkMk id="2" creationId="{7A001492-43C9-DA80-2919-D2C294CB92DA}"/>
          </ac:inkMkLst>
        </pc:inkChg>
        <pc:inkChg chg="del">
          <ac:chgData name="Alexis Kinzelin" userId="e9f19f77-3c43-45b4-aa40-e880244cb77c" providerId="ADAL" clId="{6FBAEA7B-492C-4A94-BCAB-9DB737CA705B}" dt="2022-08-29T15:44:01.409" v="1950" actId="478"/>
          <ac:inkMkLst>
            <pc:docMk/>
            <pc:sldMk cId="2326355431" sldId="3426"/>
            <ac:inkMk id="4" creationId="{FDBF0E0B-3744-2537-F6C6-6031867A9EE5}"/>
          </ac:inkMkLst>
        </pc:inkChg>
      </pc:sldChg>
      <pc:sldChg chg="delSp modSp add del">
        <pc:chgData name="Alexis Kinzelin" userId="e9f19f77-3c43-45b4-aa40-e880244cb77c" providerId="ADAL" clId="{6FBAEA7B-492C-4A94-BCAB-9DB737CA705B}" dt="2022-08-29T15:42:09.235" v="1941" actId="47"/>
        <pc:sldMkLst>
          <pc:docMk/>
          <pc:sldMk cId="2710145694" sldId="3426"/>
        </pc:sldMkLst>
        <pc:spChg chg="del">
          <ac:chgData name="Alexis Kinzelin" userId="e9f19f77-3c43-45b4-aa40-e880244cb77c" providerId="ADAL" clId="{6FBAEA7B-492C-4A94-BCAB-9DB737CA705B}" dt="2022-08-29T15:40:56.713" v="1891" actId="478"/>
          <ac:spMkLst>
            <pc:docMk/>
            <pc:sldMk cId="2710145694" sldId="3426"/>
            <ac:spMk id="14" creationId="{1247CB6C-C691-2B5A-CC54-FB735CFF3451}"/>
          </ac:spMkLst>
        </pc:spChg>
        <pc:spChg chg="del">
          <ac:chgData name="Alexis Kinzelin" userId="e9f19f77-3c43-45b4-aa40-e880244cb77c" providerId="ADAL" clId="{6FBAEA7B-492C-4A94-BCAB-9DB737CA705B}" dt="2022-08-29T15:40:56.713" v="1891" actId="478"/>
          <ac:spMkLst>
            <pc:docMk/>
            <pc:sldMk cId="2710145694" sldId="3426"/>
            <ac:spMk id="18" creationId="{40E21A88-498C-D39E-4A8B-947500F17D5A}"/>
          </ac:spMkLst>
        </pc:spChg>
        <pc:spChg chg="del">
          <ac:chgData name="Alexis Kinzelin" userId="e9f19f77-3c43-45b4-aa40-e880244cb77c" providerId="ADAL" clId="{6FBAEA7B-492C-4A94-BCAB-9DB737CA705B}" dt="2022-08-29T15:40:56.713" v="1891" actId="478"/>
          <ac:spMkLst>
            <pc:docMk/>
            <pc:sldMk cId="2710145694" sldId="3426"/>
            <ac:spMk id="22" creationId="{C27C49EF-6D17-D6A7-2299-CF3BA35B811A}"/>
          </ac:spMkLst>
        </pc:spChg>
        <pc:spChg chg="del">
          <ac:chgData name="Alexis Kinzelin" userId="e9f19f77-3c43-45b4-aa40-e880244cb77c" providerId="ADAL" clId="{6FBAEA7B-492C-4A94-BCAB-9DB737CA705B}" dt="2022-08-29T15:40:56.713" v="1891" actId="478"/>
          <ac:spMkLst>
            <pc:docMk/>
            <pc:sldMk cId="2710145694" sldId="3426"/>
            <ac:spMk id="26" creationId="{7EEA6210-F105-C77B-2214-143909F24F3E}"/>
          </ac:spMkLst>
        </pc:spChg>
        <pc:spChg chg="del">
          <ac:chgData name="Alexis Kinzelin" userId="e9f19f77-3c43-45b4-aa40-e880244cb77c" providerId="ADAL" clId="{6FBAEA7B-492C-4A94-BCAB-9DB737CA705B}" dt="2022-08-29T15:40:56.713" v="1891" actId="478"/>
          <ac:spMkLst>
            <pc:docMk/>
            <pc:sldMk cId="2710145694" sldId="3426"/>
            <ac:spMk id="31" creationId="{22B74E7F-CE4D-B232-C1C1-C592E3ECA0C8}"/>
          </ac:spMkLst>
        </pc:spChg>
        <pc:spChg chg="del">
          <ac:chgData name="Alexis Kinzelin" userId="e9f19f77-3c43-45b4-aa40-e880244cb77c" providerId="ADAL" clId="{6FBAEA7B-492C-4A94-BCAB-9DB737CA705B}" dt="2022-08-29T15:40:56.713" v="1891" actId="478"/>
          <ac:spMkLst>
            <pc:docMk/>
            <pc:sldMk cId="2710145694" sldId="3426"/>
            <ac:spMk id="33" creationId="{94A6F463-29D1-23B1-AC53-3229AB3A78EB}"/>
          </ac:spMkLst>
        </pc:spChg>
        <pc:spChg chg="mod">
          <ac:chgData name="Alexis Kinzelin" userId="e9f19f77-3c43-45b4-aa40-e880244cb77c" providerId="ADAL" clId="{6FBAEA7B-492C-4A94-BCAB-9DB737CA705B}" dt="2022-08-29T15:41:03.736" v="1937" actId="1035"/>
          <ac:spMkLst>
            <pc:docMk/>
            <pc:sldMk cId="2710145694" sldId="3426"/>
            <ac:spMk id="35" creationId="{FD5FFB6B-A715-BF07-270B-9D02694202A6}"/>
          </ac:spMkLst>
        </pc:spChg>
        <pc:spChg chg="mod">
          <ac:chgData name="Alexis Kinzelin" userId="e9f19f77-3c43-45b4-aa40-e880244cb77c" providerId="ADAL" clId="{6FBAEA7B-492C-4A94-BCAB-9DB737CA705B}" dt="2022-08-29T15:41:03.736" v="1937" actId="1035"/>
          <ac:spMkLst>
            <pc:docMk/>
            <pc:sldMk cId="2710145694" sldId="3426"/>
            <ac:spMk id="37" creationId="{2FA47FBC-6F13-514F-A522-F83FFD9DD123}"/>
          </ac:spMkLst>
        </pc:spChg>
        <pc:picChg chg="del">
          <ac:chgData name="Alexis Kinzelin" userId="e9f19f77-3c43-45b4-aa40-e880244cb77c" providerId="ADAL" clId="{6FBAEA7B-492C-4A94-BCAB-9DB737CA705B}" dt="2022-08-29T15:40:56.713" v="1891" actId="478"/>
          <ac:picMkLst>
            <pc:docMk/>
            <pc:sldMk cId="2710145694" sldId="3426"/>
            <ac:picMk id="16" creationId="{7DA678E8-5B28-E6F8-7949-91C670F321B0}"/>
          </ac:picMkLst>
        </pc:picChg>
        <pc:picChg chg="del">
          <ac:chgData name="Alexis Kinzelin" userId="e9f19f77-3c43-45b4-aa40-e880244cb77c" providerId="ADAL" clId="{6FBAEA7B-492C-4A94-BCAB-9DB737CA705B}" dt="2022-08-29T15:40:56.713" v="1891" actId="478"/>
          <ac:picMkLst>
            <pc:docMk/>
            <pc:sldMk cId="2710145694" sldId="3426"/>
            <ac:picMk id="19" creationId="{BF882026-EB49-A621-52FC-F9553D479F2A}"/>
          </ac:picMkLst>
        </pc:picChg>
        <pc:picChg chg="del">
          <ac:chgData name="Alexis Kinzelin" userId="e9f19f77-3c43-45b4-aa40-e880244cb77c" providerId="ADAL" clId="{6FBAEA7B-492C-4A94-BCAB-9DB737CA705B}" dt="2022-08-29T15:40:56.713" v="1891" actId="478"/>
          <ac:picMkLst>
            <pc:docMk/>
            <pc:sldMk cId="2710145694" sldId="3426"/>
            <ac:picMk id="32" creationId="{C3EF942F-F32A-147C-1157-C06AD1605DB8}"/>
          </ac:picMkLst>
        </pc:picChg>
        <pc:picChg chg="mod">
          <ac:chgData name="Alexis Kinzelin" userId="e9f19f77-3c43-45b4-aa40-e880244cb77c" providerId="ADAL" clId="{6FBAEA7B-492C-4A94-BCAB-9DB737CA705B}" dt="2022-08-29T15:41:03.736" v="1937" actId="1035"/>
          <ac:picMkLst>
            <pc:docMk/>
            <pc:sldMk cId="2710145694" sldId="3426"/>
            <ac:picMk id="36" creationId="{2B4F8916-FC62-04D6-E594-3C1E5C1B3933}"/>
          </ac:picMkLst>
        </pc:picChg>
      </pc:sldChg>
      <pc:sldChg chg="add del setBg">
        <pc:chgData name="Alexis Kinzelin" userId="e9f19f77-3c43-45b4-aa40-e880244cb77c" providerId="ADAL" clId="{6FBAEA7B-492C-4A94-BCAB-9DB737CA705B}" dt="2022-08-29T15:53:13.919" v="2066"/>
        <pc:sldMkLst>
          <pc:docMk/>
          <pc:sldMk cId="1113226481" sldId="3427"/>
        </pc:sldMkLst>
      </pc:sldChg>
      <pc:sldChg chg="addSp delSp modSp add mod">
        <pc:chgData name="Alexis Kinzelin" userId="e9f19f77-3c43-45b4-aa40-e880244cb77c" providerId="ADAL" clId="{6FBAEA7B-492C-4A94-BCAB-9DB737CA705B}" dt="2022-08-31T12:20:39.164" v="12359" actId="1076"/>
        <pc:sldMkLst>
          <pc:docMk/>
          <pc:sldMk cId="1421812549" sldId="3427"/>
        </pc:sldMkLst>
        <pc:spChg chg="del">
          <ac:chgData name="Alexis Kinzelin" userId="e9f19f77-3c43-45b4-aa40-e880244cb77c" providerId="ADAL" clId="{6FBAEA7B-492C-4A94-BCAB-9DB737CA705B}" dt="2022-08-29T15:53:16.458" v="2068" actId="478"/>
          <ac:spMkLst>
            <pc:docMk/>
            <pc:sldMk cId="1421812549" sldId="3427"/>
            <ac:spMk id="3" creationId="{DCFE4977-C74A-6716-F046-415880430980}"/>
          </ac:spMkLst>
        </pc:spChg>
        <pc:spChg chg="del">
          <ac:chgData name="Alexis Kinzelin" userId="e9f19f77-3c43-45b4-aa40-e880244cb77c" providerId="ADAL" clId="{6FBAEA7B-492C-4A94-BCAB-9DB737CA705B}" dt="2022-08-29T15:53:16.458" v="2068" actId="478"/>
          <ac:spMkLst>
            <pc:docMk/>
            <pc:sldMk cId="1421812549" sldId="3427"/>
            <ac:spMk id="5" creationId="{4F9A8BDC-C268-6E31-D837-A86C7F4D2867}"/>
          </ac:spMkLst>
        </pc:spChg>
        <pc:spChg chg="del">
          <ac:chgData name="Alexis Kinzelin" userId="e9f19f77-3c43-45b4-aa40-e880244cb77c" providerId="ADAL" clId="{6FBAEA7B-492C-4A94-BCAB-9DB737CA705B}" dt="2022-08-29T15:53:16.458" v="2068" actId="478"/>
          <ac:spMkLst>
            <pc:docMk/>
            <pc:sldMk cId="1421812549" sldId="3427"/>
            <ac:spMk id="9" creationId="{C42D1249-BBCF-B361-5275-20DD507B5C53}"/>
          </ac:spMkLst>
        </pc:spChg>
        <pc:spChg chg="del">
          <ac:chgData name="Alexis Kinzelin" userId="e9f19f77-3c43-45b4-aa40-e880244cb77c" providerId="ADAL" clId="{6FBAEA7B-492C-4A94-BCAB-9DB737CA705B}" dt="2022-08-29T15:53:16.458" v="2068" actId="478"/>
          <ac:spMkLst>
            <pc:docMk/>
            <pc:sldMk cId="1421812549" sldId="3427"/>
            <ac:spMk id="10" creationId="{8BE551F7-0B95-E5C0-771E-3857D369A873}"/>
          </ac:spMkLst>
        </pc:spChg>
        <pc:spChg chg="del">
          <ac:chgData name="Alexis Kinzelin" userId="e9f19f77-3c43-45b4-aa40-e880244cb77c" providerId="ADAL" clId="{6FBAEA7B-492C-4A94-BCAB-9DB737CA705B}" dt="2022-08-29T15:53:16.458" v="2068" actId="478"/>
          <ac:spMkLst>
            <pc:docMk/>
            <pc:sldMk cId="1421812549" sldId="3427"/>
            <ac:spMk id="11" creationId="{D9A2A145-DFAE-4375-30DB-8C8E12C1ED18}"/>
          </ac:spMkLst>
        </pc:spChg>
        <pc:spChg chg="del">
          <ac:chgData name="Alexis Kinzelin" userId="e9f19f77-3c43-45b4-aa40-e880244cb77c" providerId="ADAL" clId="{6FBAEA7B-492C-4A94-BCAB-9DB737CA705B}" dt="2022-08-29T15:53:16.458" v="2068" actId="478"/>
          <ac:spMkLst>
            <pc:docMk/>
            <pc:sldMk cId="1421812549" sldId="3427"/>
            <ac:spMk id="12" creationId="{944DF24B-8994-8C16-DC44-C6317BEFAE95}"/>
          </ac:spMkLst>
        </pc:spChg>
        <pc:spChg chg="add mod">
          <ac:chgData name="Alexis Kinzelin" userId="e9f19f77-3c43-45b4-aa40-e880244cb77c" providerId="ADAL" clId="{6FBAEA7B-492C-4A94-BCAB-9DB737CA705B}" dt="2022-08-31T12:20:39.164" v="12359" actId="1076"/>
          <ac:spMkLst>
            <pc:docMk/>
            <pc:sldMk cId="1421812549" sldId="3427"/>
            <ac:spMk id="13" creationId="{04532C90-E490-6032-442B-D22FC8DE1369}"/>
          </ac:spMkLst>
        </pc:spChg>
        <pc:graphicFrameChg chg="add mod modGraphic">
          <ac:chgData name="Alexis Kinzelin" userId="e9f19f77-3c43-45b4-aa40-e880244cb77c" providerId="ADAL" clId="{6FBAEA7B-492C-4A94-BCAB-9DB737CA705B}" dt="2022-08-30T09:29:39.462" v="2695" actId="1076"/>
          <ac:graphicFrameMkLst>
            <pc:docMk/>
            <pc:sldMk cId="1421812549" sldId="3427"/>
            <ac:graphicFrameMk id="2" creationId="{6F8B6294-128E-89B3-5E44-97CAB842978D}"/>
          </ac:graphicFrameMkLst>
        </pc:graphicFrameChg>
        <pc:picChg chg="del">
          <ac:chgData name="Alexis Kinzelin" userId="e9f19f77-3c43-45b4-aa40-e880244cb77c" providerId="ADAL" clId="{6FBAEA7B-492C-4A94-BCAB-9DB737CA705B}" dt="2022-08-30T09:29:35.233" v="2694" actId="478"/>
          <ac:picMkLst>
            <pc:docMk/>
            <pc:sldMk cId="1421812549" sldId="3427"/>
            <ac:picMk id="6" creationId="{5178B495-758F-FC86-1635-FDB36F7A8925}"/>
          </ac:picMkLst>
        </pc:picChg>
        <pc:picChg chg="del">
          <ac:chgData name="Alexis Kinzelin" userId="e9f19f77-3c43-45b4-aa40-e880244cb77c" providerId="ADAL" clId="{6FBAEA7B-492C-4A94-BCAB-9DB737CA705B}" dt="2022-08-30T09:29:35.233" v="2694" actId="478"/>
          <ac:picMkLst>
            <pc:docMk/>
            <pc:sldMk cId="1421812549" sldId="3427"/>
            <ac:picMk id="7" creationId="{69DB4D26-F3CB-9E21-D4B3-5BF419BF0194}"/>
          </ac:picMkLst>
        </pc:picChg>
        <pc:picChg chg="del">
          <ac:chgData name="Alexis Kinzelin" userId="e9f19f77-3c43-45b4-aa40-e880244cb77c" providerId="ADAL" clId="{6FBAEA7B-492C-4A94-BCAB-9DB737CA705B}" dt="2022-08-30T09:29:35.233" v="2694" actId="478"/>
          <ac:picMkLst>
            <pc:docMk/>
            <pc:sldMk cId="1421812549" sldId="3427"/>
            <ac:picMk id="8" creationId="{D8534F54-5489-4A3F-6BCF-A9E38E1006D3}"/>
          </ac:picMkLst>
        </pc:picChg>
        <pc:picChg chg="add">
          <ac:chgData name="Alexis Kinzelin" userId="e9f19f77-3c43-45b4-aa40-e880244cb77c" providerId="ADAL" clId="{6FBAEA7B-492C-4A94-BCAB-9DB737CA705B}" dt="2022-08-30T09:29:31.713" v="2693" actId="22"/>
          <ac:picMkLst>
            <pc:docMk/>
            <pc:sldMk cId="1421812549" sldId="3427"/>
            <ac:picMk id="15" creationId="{1D27A86A-09C8-8076-5CCD-86405B98241B}"/>
          </ac:picMkLst>
        </pc:picChg>
        <pc:picChg chg="add">
          <ac:chgData name="Alexis Kinzelin" userId="e9f19f77-3c43-45b4-aa40-e880244cb77c" providerId="ADAL" clId="{6FBAEA7B-492C-4A94-BCAB-9DB737CA705B}" dt="2022-08-30T09:29:31.713" v="2693" actId="22"/>
          <ac:picMkLst>
            <pc:docMk/>
            <pc:sldMk cId="1421812549" sldId="3427"/>
            <ac:picMk id="17" creationId="{2632A4E1-A985-5CF8-37A1-9F13ED16E13A}"/>
          </ac:picMkLst>
        </pc:picChg>
        <pc:picChg chg="add">
          <ac:chgData name="Alexis Kinzelin" userId="e9f19f77-3c43-45b4-aa40-e880244cb77c" providerId="ADAL" clId="{6FBAEA7B-492C-4A94-BCAB-9DB737CA705B}" dt="2022-08-30T09:29:31.713" v="2693" actId="22"/>
          <ac:picMkLst>
            <pc:docMk/>
            <pc:sldMk cId="1421812549" sldId="3427"/>
            <ac:picMk id="19" creationId="{A29434AA-5B1F-5F75-7B0E-F96A300C5E80}"/>
          </ac:picMkLst>
        </pc:picChg>
      </pc:sldChg>
      <pc:sldChg chg="new del">
        <pc:chgData name="Alexis Kinzelin" userId="e9f19f77-3c43-45b4-aa40-e880244cb77c" providerId="ADAL" clId="{6FBAEA7B-492C-4A94-BCAB-9DB737CA705B}" dt="2022-08-29T15:51:06.714" v="2040" actId="47"/>
        <pc:sldMkLst>
          <pc:docMk/>
          <pc:sldMk cId="3577302586" sldId="3427"/>
        </pc:sldMkLst>
      </pc:sldChg>
      <pc:sldChg chg="addSp delSp modSp add del mod">
        <pc:chgData name="Alexis Kinzelin" userId="e9f19f77-3c43-45b4-aa40-e880244cb77c" providerId="ADAL" clId="{6FBAEA7B-492C-4A94-BCAB-9DB737CA705B}" dt="2022-08-29T16:02:07.688" v="2410" actId="47"/>
        <pc:sldMkLst>
          <pc:docMk/>
          <pc:sldMk cId="1367349911" sldId="3428"/>
        </pc:sldMkLst>
        <pc:spChg chg="del">
          <ac:chgData name="Alexis Kinzelin" userId="e9f19f77-3c43-45b4-aa40-e880244cb77c" providerId="ADAL" clId="{6FBAEA7B-492C-4A94-BCAB-9DB737CA705B}" dt="2022-08-29T15:55:14.291" v="2113" actId="478"/>
          <ac:spMkLst>
            <pc:docMk/>
            <pc:sldMk cId="1367349911" sldId="3428"/>
            <ac:spMk id="2" creationId="{4B29B669-8EEF-79AE-9F72-32CD805BB712}"/>
          </ac:spMkLst>
        </pc:spChg>
        <pc:spChg chg="del">
          <ac:chgData name="Alexis Kinzelin" userId="e9f19f77-3c43-45b4-aa40-e880244cb77c" providerId="ADAL" clId="{6FBAEA7B-492C-4A94-BCAB-9DB737CA705B}" dt="2022-08-29T15:55:14.291" v="2113" actId="478"/>
          <ac:spMkLst>
            <pc:docMk/>
            <pc:sldMk cId="1367349911" sldId="3428"/>
            <ac:spMk id="3" creationId="{535B8133-8922-0DCA-D6B0-563937508FBF}"/>
          </ac:spMkLst>
        </pc:spChg>
        <pc:spChg chg="del">
          <ac:chgData name="Alexis Kinzelin" userId="e9f19f77-3c43-45b4-aa40-e880244cb77c" providerId="ADAL" clId="{6FBAEA7B-492C-4A94-BCAB-9DB737CA705B}" dt="2022-08-29T15:55:14.291" v="2113" actId="478"/>
          <ac:spMkLst>
            <pc:docMk/>
            <pc:sldMk cId="1367349911" sldId="3428"/>
            <ac:spMk id="4" creationId="{EBC83899-73F3-291C-B9D8-56F898DA1023}"/>
          </ac:spMkLst>
        </pc:spChg>
        <pc:spChg chg="del">
          <ac:chgData name="Alexis Kinzelin" userId="e9f19f77-3c43-45b4-aa40-e880244cb77c" providerId="ADAL" clId="{6FBAEA7B-492C-4A94-BCAB-9DB737CA705B}" dt="2022-08-29T15:55:14.291" v="2113" actId="478"/>
          <ac:spMkLst>
            <pc:docMk/>
            <pc:sldMk cId="1367349911" sldId="3428"/>
            <ac:spMk id="5" creationId="{B6132FF9-46C0-1F05-B1AE-42B9DB4E70EA}"/>
          </ac:spMkLst>
        </pc:spChg>
        <pc:spChg chg="del">
          <ac:chgData name="Alexis Kinzelin" userId="e9f19f77-3c43-45b4-aa40-e880244cb77c" providerId="ADAL" clId="{6FBAEA7B-492C-4A94-BCAB-9DB737CA705B}" dt="2022-08-29T15:55:14.291" v="2113" actId="478"/>
          <ac:spMkLst>
            <pc:docMk/>
            <pc:sldMk cId="1367349911" sldId="3428"/>
            <ac:spMk id="6" creationId="{F6CC05B5-1A5E-C70E-B72C-739E508E22F2}"/>
          </ac:spMkLst>
        </pc:spChg>
        <pc:spChg chg="add mod">
          <ac:chgData name="Alexis Kinzelin" userId="e9f19f77-3c43-45b4-aa40-e880244cb77c" providerId="ADAL" clId="{6FBAEA7B-492C-4A94-BCAB-9DB737CA705B}" dt="2022-08-29T15:55:33.378" v="2166" actId="20577"/>
          <ac:spMkLst>
            <pc:docMk/>
            <pc:sldMk cId="1367349911" sldId="3428"/>
            <ac:spMk id="8" creationId="{A6FA2FB3-48F9-52E4-F5ED-9E0FBC0737CD}"/>
          </ac:spMkLst>
        </pc:spChg>
        <pc:spChg chg="del">
          <ac:chgData name="Alexis Kinzelin" userId="e9f19f77-3c43-45b4-aa40-e880244cb77c" providerId="ADAL" clId="{6FBAEA7B-492C-4A94-BCAB-9DB737CA705B}" dt="2022-08-29T15:55:14.291" v="2113" actId="478"/>
          <ac:spMkLst>
            <pc:docMk/>
            <pc:sldMk cId="1367349911" sldId="3428"/>
            <ac:spMk id="9" creationId="{8461B36C-FA93-A86A-03D9-5CAD75776B9C}"/>
          </ac:spMkLst>
        </pc:spChg>
        <pc:spChg chg="del">
          <ac:chgData name="Alexis Kinzelin" userId="e9f19f77-3c43-45b4-aa40-e880244cb77c" providerId="ADAL" clId="{6FBAEA7B-492C-4A94-BCAB-9DB737CA705B}" dt="2022-08-29T15:55:14.291" v="2113" actId="478"/>
          <ac:spMkLst>
            <pc:docMk/>
            <pc:sldMk cId="1367349911" sldId="3428"/>
            <ac:spMk id="10" creationId="{648B9AD7-3395-C0F2-3CCA-B2142BE356B0}"/>
          </ac:spMkLst>
        </pc:spChg>
        <pc:spChg chg="del">
          <ac:chgData name="Alexis Kinzelin" userId="e9f19f77-3c43-45b4-aa40-e880244cb77c" providerId="ADAL" clId="{6FBAEA7B-492C-4A94-BCAB-9DB737CA705B}" dt="2022-08-29T15:55:14.291" v="2113" actId="478"/>
          <ac:spMkLst>
            <pc:docMk/>
            <pc:sldMk cId="1367349911" sldId="3428"/>
            <ac:spMk id="11" creationId="{484787C6-B422-3515-118C-CA174C935560}"/>
          </ac:spMkLst>
        </pc:spChg>
        <pc:spChg chg="del">
          <ac:chgData name="Alexis Kinzelin" userId="e9f19f77-3c43-45b4-aa40-e880244cb77c" providerId="ADAL" clId="{6FBAEA7B-492C-4A94-BCAB-9DB737CA705B}" dt="2022-08-29T15:55:14.291" v="2113" actId="478"/>
          <ac:spMkLst>
            <pc:docMk/>
            <pc:sldMk cId="1367349911" sldId="3428"/>
            <ac:spMk id="12" creationId="{EC37FC8C-9440-2FCE-B9AE-43ED55EFEFBE}"/>
          </ac:spMkLst>
        </pc:spChg>
        <pc:spChg chg="del">
          <ac:chgData name="Alexis Kinzelin" userId="e9f19f77-3c43-45b4-aa40-e880244cb77c" providerId="ADAL" clId="{6FBAEA7B-492C-4A94-BCAB-9DB737CA705B}" dt="2022-08-29T15:55:14.291" v="2113" actId="478"/>
          <ac:spMkLst>
            <pc:docMk/>
            <pc:sldMk cId="1367349911" sldId="3428"/>
            <ac:spMk id="14" creationId="{69FAD9B2-BEE3-E250-CAEE-12CBA10AB790}"/>
          </ac:spMkLst>
        </pc:spChg>
        <pc:spChg chg="del">
          <ac:chgData name="Alexis Kinzelin" userId="e9f19f77-3c43-45b4-aa40-e880244cb77c" providerId="ADAL" clId="{6FBAEA7B-492C-4A94-BCAB-9DB737CA705B}" dt="2022-08-29T15:55:14.291" v="2113" actId="478"/>
          <ac:spMkLst>
            <pc:docMk/>
            <pc:sldMk cId="1367349911" sldId="3428"/>
            <ac:spMk id="18" creationId="{2DDB39A4-552B-42F8-548E-B869CCC034C3}"/>
          </ac:spMkLst>
        </pc:spChg>
        <pc:spChg chg="del">
          <ac:chgData name="Alexis Kinzelin" userId="e9f19f77-3c43-45b4-aa40-e880244cb77c" providerId="ADAL" clId="{6FBAEA7B-492C-4A94-BCAB-9DB737CA705B}" dt="2022-08-29T15:55:14.291" v="2113" actId="478"/>
          <ac:spMkLst>
            <pc:docMk/>
            <pc:sldMk cId="1367349911" sldId="3428"/>
            <ac:spMk id="36" creationId="{D779E9FB-4B5D-3677-1B3F-D56322CF6AF9}"/>
          </ac:spMkLst>
        </pc:spChg>
        <pc:spChg chg="del">
          <ac:chgData name="Alexis Kinzelin" userId="e9f19f77-3c43-45b4-aa40-e880244cb77c" providerId="ADAL" clId="{6FBAEA7B-492C-4A94-BCAB-9DB737CA705B}" dt="2022-08-29T15:55:14.291" v="2113" actId="478"/>
          <ac:spMkLst>
            <pc:docMk/>
            <pc:sldMk cId="1367349911" sldId="3428"/>
            <ac:spMk id="37" creationId="{18070C02-03D6-C7B4-30AE-EC3974C05F25}"/>
          </ac:spMkLst>
        </pc:spChg>
        <pc:spChg chg="del">
          <ac:chgData name="Alexis Kinzelin" userId="e9f19f77-3c43-45b4-aa40-e880244cb77c" providerId="ADAL" clId="{6FBAEA7B-492C-4A94-BCAB-9DB737CA705B}" dt="2022-08-29T15:55:14.291" v="2113" actId="478"/>
          <ac:spMkLst>
            <pc:docMk/>
            <pc:sldMk cId="1367349911" sldId="3428"/>
            <ac:spMk id="38" creationId="{265159FE-5CD4-2E11-E566-DC750A9DFF0F}"/>
          </ac:spMkLst>
        </pc:spChg>
        <pc:spChg chg="del">
          <ac:chgData name="Alexis Kinzelin" userId="e9f19f77-3c43-45b4-aa40-e880244cb77c" providerId="ADAL" clId="{6FBAEA7B-492C-4A94-BCAB-9DB737CA705B}" dt="2022-08-29T15:55:14.291" v="2113" actId="478"/>
          <ac:spMkLst>
            <pc:docMk/>
            <pc:sldMk cId="1367349911" sldId="3428"/>
            <ac:spMk id="39" creationId="{999548B5-4184-2CF1-AAA3-CEF79ECC12A6}"/>
          </ac:spMkLst>
        </pc:spChg>
        <pc:spChg chg="del">
          <ac:chgData name="Alexis Kinzelin" userId="e9f19f77-3c43-45b4-aa40-e880244cb77c" providerId="ADAL" clId="{6FBAEA7B-492C-4A94-BCAB-9DB737CA705B}" dt="2022-08-29T15:55:14.291" v="2113" actId="478"/>
          <ac:spMkLst>
            <pc:docMk/>
            <pc:sldMk cId="1367349911" sldId="3428"/>
            <ac:spMk id="58" creationId="{8A9851E8-89D7-475A-0DAE-6E6ABEF169F3}"/>
          </ac:spMkLst>
        </pc:spChg>
        <pc:spChg chg="del">
          <ac:chgData name="Alexis Kinzelin" userId="e9f19f77-3c43-45b4-aa40-e880244cb77c" providerId="ADAL" clId="{6FBAEA7B-492C-4A94-BCAB-9DB737CA705B}" dt="2022-08-29T15:55:14.291" v="2113" actId="478"/>
          <ac:spMkLst>
            <pc:docMk/>
            <pc:sldMk cId="1367349911" sldId="3428"/>
            <ac:spMk id="70" creationId="{E65E11E4-C096-61AB-9331-4A039B9D6114}"/>
          </ac:spMkLst>
        </pc:spChg>
        <pc:graphicFrameChg chg="del">
          <ac:chgData name="Alexis Kinzelin" userId="e9f19f77-3c43-45b4-aa40-e880244cb77c" providerId="ADAL" clId="{6FBAEA7B-492C-4A94-BCAB-9DB737CA705B}" dt="2022-08-29T15:55:14.291" v="2113" actId="478"/>
          <ac:graphicFrameMkLst>
            <pc:docMk/>
            <pc:sldMk cId="1367349911" sldId="3428"/>
            <ac:graphicFrameMk id="13" creationId="{8D69B4E3-6434-437C-8ED2-1231443D7ACA}"/>
          </ac:graphicFrameMkLst>
        </pc:graphicFrameChg>
        <pc:picChg chg="del">
          <ac:chgData name="Alexis Kinzelin" userId="e9f19f77-3c43-45b4-aa40-e880244cb77c" providerId="ADAL" clId="{6FBAEA7B-492C-4A94-BCAB-9DB737CA705B}" dt="2022-08-29T15:55:14.291" v="2113" actId="478"/>
          <ac:picMkLst>
            <pc:docMk/>
            <pc:sldMk cId="1367349911" sldId="3428"/>
            <ac:picMk id="19" creationId="{A47CB351-32CC-CA07-36AA-2A648A1F3099}"/>
          </ac:picMkLst>
        </pc:picChg>
        <pc:cxnChg chg="del">
          <ac:chgData name="Alexis Kinzelin" userId="e9f19f77-3c43-45b4-aa40-e880244cb77c" providerId="ADAL" clId="{6FBAEA7B-492C-4A94-BCAB-9DB737CA705B}" dt="2022-08-29T15:55:14.291" v="2113" actId="478"/>
          <ac:cxnSpMkLst>
            <pc:docMk/>
            <pc:sldMk cId="1367349911" sldId="3428"/>
            <ac:cxnSpMk id="41" creationId="{3B347F33-4914-FF34-1EA3-F3AA56B421D2}"/>
          </ac:cxnSpMkLst>
        </pc:cxnChg>
        <pc:cxnChg chg="del mod">
          <ac:chgData name="Alexis Kinzelin" userId="e9f19f77-3c43-45b4-aa40-e880244cb77c" providerId="ADAL" clId="{6FBAEA7B-492C-4A94-BCAB-9DB737CA705B}" dt="2022-08-29T15:55:14.291" v="2113" actId="478"/>
          <ac:cxnSpMkLst>
            <pc:docMk/>
            <pc:sldMk cId="1367349911" sldId="3428"/>
            <ac:cxnSpMk id="48" creationId="{9380C0AA-B490-0B13-A5D4-1DC3194DE393}"/>
          </ac:cxnSpMkLst>
        </pc:cxnChg>
        <pc:cxnChg chg="del mod">
          <ac:chgData name="Alexis Kinzelin" userId="e9f19f77-3c43-45b4-aa40-e880244cb77c" providerId="ADAL" clId="{6FBAEA7B-492C-4A94-BCAB-9DB737CA705B}" dt="2022-08-29T15:55:14.291" v="2113" actId="478"/>
          <ac:cxnSpMkLst>
            <pc:docMk/>
            <pc:sldMk cId="1367349911" sldId="3428"/>
            <ac:cxnSpMk id="59" creationId="{0D420F54-1ABB-C050-413E-ABB8230CEC79}"/>
          </ac:cxnSpMkLst>
        </pc:cxnChg>
        <pc:cxnChg chg="del">
          <ac:chgData name="Alexis Kinzelin" userId="e9f19f77-3c43-45b4-aa40-e880244cb77c" providerId="ADAL" clId="{6FBAEA7B-492C-4A94-BCAB-9DB737CA705B}" dt="2022-08-29T15:55:14.291" v="2113" actId="478"/>
          <ac:cxnSpMkLst>
            <pc:docMk/>
            <pc:sldMk cId="1367349911" sldId="3428"/>
            <ac:cxnSpMk id="67" creationId="{EEC73B75-1BDA-8834-B7A5-86A2DFEF34F5}"/>
          </ac:cxnSpMkLst>
        </pc:cxnChg>
      </pc:sldChg>
      <pc:sldChg chg="modSp add del mod setBg">
        <pc:chgData name="Alexis Kinzelin" userId="e9f19f77-3c43-45b4-aa40-e880244cb77c" providerId="ADAL" clId="{6FBAEA7B-492C-4A94-BCAB-9DB737CA705B}" dt="2022-08-30T16:25:18.404" v="5675" actId="47"/>
        <pc:sldMkLst>
          <pc:docMk/>
          <pc:sldMk cId="4123981168" sldId="3429"/>
        </pc:sldMkLst>
        <pc:spChg chg="mod">
          <ac:chgData name="Alexis Kinzelin" userId="e9f19f77-3c43-45b4-aa40-e880244cb77c" providerId="ADAL" clId="{6FBAEA7B-492C-4A94-BCAB-9DB737CA705B}" dt="2022-08-29T15:56:38.044" v="2209" actId="20577"/>
          <ac:spMkLst>
            <pc:docMk/>
            <pc:sldMk cId="4123981168" sldId="3429"/>
            <ac:spMk id="8" creationId="{A6FA2FB3-48F9-52E4-F5ED-9E0FBC0737CD}"/>
          </ac:spMkLst>
        </pc:spChg>
      </pc:sldChg>
      <pc:sldChg chg="modSp add del mod setBg">
        <pc:chgData name="Alexis Kinzelin" userId="e9f19f77-3c43-45b4-aa40-e880244cb77c" providerId="ADAL" clId="{6FBAEA7B-492C-4A94-BCAB-9DB737CA705B}" dt="2022-08-30T16:26:07.398" v="5681" actId="47"/>
        <pc:sldMkLst>
          <pc:docMk/>
          <pc:sldMk cId="1082011149" sldId="3430"/>
        </pc:sldMkLst>
        <pc:spChg chg="mod">
          <ac:chgData name="Alexis Kinzelin" userId="e9f19f77-3c43-45b4-aa40-e880244cb77c" providerId="ADAL" clId="{6FBAEA7B-492C-4A94-BCAB-9DB737CA705B}" dt="2022-08-29T15:56:52.955" v="2244" actId="20577"/>
          <ac:spMkLst>
            <pc:docMk/>
            <pc:sldMk cId="1082011149" sldId="3430"/>
            <ac:spMk id="8" creationId="{A6FA2FB3-48F9-52E4-F5ED-9E0FBC0737CD}"/>
          </ac:spMkLst>
        </pc:spChg>
      </pc:sldChg>
      <pc:sldChg chg="addSp modSp add del mod setBg">
        <pc:chgData name="Alexis Kinzelin" userId="e9f19f77-3c43-45b4-aa40-e880244cb77c" providerId="ADAL" clId="{6FBAEA7B-492C-4A94-BCAB-9DB737CA705B}" dt="2022-08-30T15:24:37.998" v="4654" actId="47"/>
        <pc:sldMkLst>
          <pc:docMk/>
          <pc:sldMk cId="766847539" sldId="3431"/>
        </pc:sldMkLst>
        <pc:spChg chg="mod">
          <ac:chgData name="Alexis Kinzelin" userId="e9f19f77-3c43-45b4-aa40-e880244cb77c" providerId="ADAL" clId="{6FBAEA7B-492C-4A94-BCAB-9DB737CA705B}" dt="2022-08-29T16:36:37.485" v="2498" actId="207"/>
          <ac:spMkLst>
            <pc:docMk/>
            <pc:sldMk cId="766847539" sldId="3431"/>
            <ac:spMk id="8" creationId="{A6FA2FB3-48F9-52E4-F5ED-9E0FBC0737CD}"/>
          </ac:spMkLst>
        </pc:spChg>
        <pc:picChg chg="add">
          <ac:chgData name="Alexis Kinzelin" userId="e9f19f77-3c43-45b4-aa40-e880244cb77c" providerId="ADAL" clId="{6FBAEA7B-492C-4A94-BCAB-9DB737CA705B}" dt="2022-08-29T16:36:30.543" v="2496" actId="22"/>
          <ac:picMkLst>
            <pc:docMk/>
            <pc:sldMk cId="766847539" sldId="3431"/>
            <ac:picMk id="3" creationId="{9B35C033-2F16-CBF2-58B9-C93B000E872E}"/>
          </ac:picMkLst>
        </pc:picChg>
        <pc:picChg chg="add">
          <ac:chgData name="Alexis Kinzelin" userId="e9f19f77-3c43-45b4-aa40-e880244cb77c" providerId="ADAL" clId="{6FBAEA7B-492C-4A94-BCAB-9DB737CA705B}" dt="2022-08-29T16:36:30.543" v="2496" actId="22"/>
          <ac:picMkLst>
            <pc:docMk/>
            <pc:sldMk cId="766847539" sldId="3431"/>
            <ac:picMk id="5" creationId="{41AB50B6-BC62-A34A-402D-5EB6E324DFD9}"/>
          </ac:picMkLst>
        </pc:picChg>
        <pc:picChg chg="add">
          <ac:chgData name="Alexis Kinzelin" userId="e9f19f77-3c43-45b4-aa40-e880244cb77c" providerId="ADAL" clId="{6FBAEA7B-492C-4A94-BCAB-9DB737CA705B}" dt="2022-08-29T16:36:30.543" v="2496" actId="22"/>
          <ac:picMkLst>
            <pc:docMk/>
            <pc:sldMk cId="766847539" sldId="3431"/>
            <ac:picMk id="7" creationId="{D84FEBBF-1197-5971-95EA-834B84633DD0}"/>
          </ac:picMkLst>
        </pc:picChg>
        <pc:picChg chg="add">
          <ac:chgData name="Alexis Kinzelin" userId="e9f19f77-3c43-45b4-aa40-e880244cb77c" providerId="ADAL" clId="{6FBAEA7B-492C-4A94-BCAB-9DB737CA705B}" dt="2022-08-29T16:36:30.543" v="2496" actId="22"/>
          <ac:picMkLst>
            <pc:docMk/>
            <pc:sldMk cId="766847539" sldId="3431"/>
            <ac:picMk id="10" creationId="{895133DC-EC40-1399-672E-58FCFD9D002D}"/>
          </ac:picMkLst>
        </pc:picChg>
      </pc:sldChg>
      <pc:sldChg chg="addSp delSp modSp add mod setBg modShow">
        <pc:chgData name="Alexis Kinzelin" userId="e9f19f77-3c43-45b4-aa40-e880244cb77c" providerId="ADAL" clId="{6FBAEA7B-492C-4A94-BCAB-9DB737CA705B}" dt="2022-08-29T16:36:56.024" v="2501" actId="1076"/>
        <pc:sldMkLst>
          <pc:docMk/>
          <pc:sldMk cId="135292076" sldId="3432"/>
        </pc:sldMkLst>
        <pc:spChg chg="mod">
          <ac:chgData name="Alexis Kinzelin" userId="e9f19f77-3c43-45b4-aa40-e880244cb77c" providerId="ADAL" clId="{6FBAEA7B-492C-4A94-BCAB-9DB737CA705B}" dt="2022-08-29T16:36:56.024" v="2501" actId="1076"/>
          <ac:spMkLst>
            <pc:docMk/>
            <pc:sldMk cId="135292076" sldId="3432"/>
            <ac:spMk id="8" creationId="{A6FA2FB3-48F9-52E4-F5ED-9E0FBC0737CD}"/>
          </ac:spMkLst>
        </pc:spChg>
        <pc:picChg chg="add del mod">
          <ac:chgData name="Alexis Kinzelin" userId="e9f19f77-3c43-45b4-aa40-e880244cb77c" providerId="ADAL" clId="{6FBAEA7B-492C-4A94-BCAB-9DB737CA705B}" dt="2022-08-29T16:36:50.501" v="2499" actId="478"/>
          <ac:picMkLst>
            <pc:docMk/>
            <pc:sldMk cId="135292076" sldId="3432"/>
            <ac:picMk id="3" creationId="{D88EF7D2-0D7C-FADB-335B-BEAF3F3E547D}"/>
          </ac:picMkLst>
        </pc:picChg>
        <pc:picChg chg="add">
          <ac:chgData name="Alexis Kinzelin" userId="e9f19f77-3c43-45b4-aa40-e880244cb77c" providerId="ADAL" clId="{6FBAEA7B-492C-4A94-BCAB-9DB737CA705B}" dt="2022-08-29T16:36:51.439" v="2500" actId="22"/>
          <ac:picMkLst>
            <pc:docMk/>
            <pc:sldMk cId="135292076" sldId="3432"/>
            <ac:picMk id="5" creationId="{F8E81BCF-E13C-0916-FD21-A99A6DC2352C}"/>
          </ac:picMkLst>
        </pc:picChg>
        <pc:picChg chg="add">
          <ac:chgData name="Alexis Kinzelin" userId="e9f19f77-3c43-45b4-aa40-e880244cb77c" providerId="ADAL" clId="{6FBAEA7B-492C-4A94-BCAB-9DB737CA705B}" dt="2022-08-29T16:36:51.439" v="2500" actId="22"/>
          <ac:picMkLst>
            <pc:docMk/>
            <pc:sldMk cId="135292076" sldId="3432"/>
            <ac:picMk id="7" creationId="{874797AC-B49E-7742-73E3-B739AA55059F}"/>
          </ac:picMkLst>
        </pc:picChg>
        <pc:picChg chg="add">
          <ac:chgData name="Alexis Kinzelin" userId="e9f19f77-3c43-45b4-aa40-e880244cb77c" providerId="ADAL" clId="{6FBAEA7B-492C-4A94-BCAB-9DB737CA705B}" dt="2022-08-29T16:36:51.439" v="2500" actId="22"/>
          <ac:picMkLst>
            <pc:docMk/>
            <pc:sldMk cId="135292076" sldId="3432"/>
            <ac:picMk id="10" creationId="{09C23598-5E76-4702-5611-08954DD493BF}"/>
          </ac:picMkLst>
        </pc:picChg>
        <pc:picChg chg="add">
          <ac:chgData name="Alexis Kinzelin" userId="e9f19f77-3c43-45b4-aa40-e880244cb77c" providerId="ADAL" clId="{6FBAEA7B-492C-4A94-BCAB-9DB737CA705B}" dt="2022-08-29T16:36:51.439" v="2500" actId="22"/>
          <ac:picMkLst>
            <pc:docMk/>
            <pc:sldMk cId="135292076" sldId="3432"/>
            <ac:picMk id="12" creationId="{91F10301-CADA-AF00-27B0-0696F683697E}"/>
          </ac:picMkLst>
        </pc:picChg>
      </pc:sldChg>
      <pc:sldChg chg="modSp add del mod">
        <pc:chgData name="Alexis Kinzelin" userId="e9f19f77-3c43-45b4-aa40-e880244cb77c" providerId="ADAL" clId="{6FBAEA7B-492C-4A94-BCAB-9DB737CA705B}" dt="2022-08-30T09:14:29.497" v="2560" actId="47"/>
        <pc:sldMkLst>
          <pc:docMk/>
          <pc:sldMk cId="1300579776" sldId="3433"/>
        </pc:sldMkLst>
        <pc:spChg chg="mod">
          <ac:chgData name="Alexis Kinzelin" userId="e9f19f77-3c43-45b4-aa40-e880244cb77c" providerId="ADAL" clId="{6FBAEA7B-492C-4A94-BCAB-9DB737CA705B}" dt="2022-08-29T16:03:08.968" v="2466" actId="20577"/>
          <ac:spMkLst>
            <pc:docMk/>
            <pc:sldMk cId="1300579776" sldId="3433"/>
            <ac:spMk id="8" creationId="{A6FA2FB3-48F9-52E4-F5ED-9E0FBC0737CD}"/>
          </ac:spMkLst>
        </pc:spChg>
      </pc:sldChg>
      <pc:sldChg chg="add del setBg">
        <pc:chgData name="Alexis Kinzelin" userId="e9f19f77-3c43-45b4-aa40-e880244cb77c" providerId="ADAL" clId="{6FBAEA7B-492C-4A94-BCAB-9DB737CA705B}" dt="2022-08-30T09:14:21.461" v="2555"/>
        <pc:sldMkLst>
          <pc:docMk/>
          <pc:sldMk cId="800620849" sldId="3434"/>
        </pc:sldMkLst>
      </pc:sldChg>
      <pc:sldChg chg="modSp add del mod">
        <pc:chgData name="Alexis Kinzelin" userId="e9f19f77-3c43-45b4-aa40-e880244cb77c" providerId="ADAL" clId="{6FBAEA7B-492C-4A94-BCAB-9DB737CA705B}" dt="2022-08-30T16:49:15.746" v="5984" actId="47"/>
        <pc:sldMkLst>
          <pc:docMk/>
          <pc:sldMk cId="2611013986" sldId="3434"/>
        </pc:sldMkLst>
        <pc:spChg chg="mod">
          <ac:chgData name="Alexis Kinzelin" userId="e9f19f77-3c43-45b4-aa40-e880244cb77c" providerId="ADAL" clId="{6FBAEA7B-492C-4A94-BCAB-9DB737CA705B}" dt="2022-08-30T09:14:27.979" v="2559"/>
          <ac:spMkLst>
            <pc:docMk/>
            <pc:sldMk cId="2611013986" sldId="3434"/>
            <ac:spMk id="8" creationId="{A6FA2FB3-48F9-52E4-F5ED-9E0FBC0737CD}"/>
          </ac:spMkLst>
        </pc:spChg>
      </pc:sldChg>
      <pc:sldChg chg="add del setBg">
        <pc:chgData name="Alexis Kinzelin" userId="e9f19f77-3c43-45b4-aa40-e880244cb77c" providerId="ADAL" clId="{6FBAEA7B-492C-4A94-BCAB-9DB737CA705B}" dt="2022-08-30T09:14:40" v="2562"/>
        <pc:sldMkLst>
          <pc:docMk/>
          <pc:sldMk cId="774086580" sldId="3435"/>
        </pc:sldMkLst>
      </pc:sldChg>
      <pc:sldChg chg="modSp add mod modNotesTx">
        <pc:chgData name="Alexis Kinzelin" userId="e9f19f77-3c43-45b4-aa40-e880244cb77c" providerId="ADAL" clId="{6FBAEA7B-492C-4A94-BCAB-9DB737CA705B}" dt="2022-08-31T08:32:14.262" v="8226" actId="6549"/>
        <pc:sldMkLst>
          <pc:docMk/>
          <pc:sldMk cId="2052492622" sldId="3435"/>
        </pc:sldMkLst>
        <pc:spChg chg="mod">
          <ac:chgData name="Alexis Kinzelin" userId="e9f19f77-3c43-45b4-aa40-e880244cb77c" providerId="ADAL" clId="{6FBAEA7B-492C-4A94-BCAB-9DB737CA705B}" dt="2022-08-30T09:24:37.856" v="2631" actId="21"/>
          <ac:spMkLst>
            <pc:docMk/>
            <pc:sldMk cId="2052492622" sldId="3435"/>
            <ac:spMk id="9" creationId="{E4073296-D1E5-A3BE-58ED-C157475D081B}"/>
          </ac:spMkLst>
        </pc:spChg>
        <pc:spChg chg="mod">
          <ac:chgData name="Alexis Kinzelin" userId="e9f19f77-3c43-45b4-aa40-e880244cb77c" providerId="ADAL" clId="{6FBAEA7B-492C-4A94-BCAB-9DB737CA705B}" dt="2022-08-30T09:14:57.258" v="2576" actId="20577"/>
          <ac:spMkLst>
            <pc:docMk/>
            <pc:sldMk cId="2052492622" sldId="3435"/>
            <ac:spMk id="14" creationId="{00000000-0000-0000-0000-000000000000}"/>
          </ac:spMkLst>
        </pc:spChg>
      </pc:sldChg>
      <pc:sldChg chg="modSp add mod modNotesTx">
        <pc:chgData name="Alexis Kinzelin" userId="e9f19f77-3c43-45b4-aa40-e880244cb77c" providerId="ADAL" clId="{6FBAEA7B-492C-4A94-BCAB-9DB737CA705B}" dt="2022-08-31T08:49:06.202" v="8228" actId="6549"/>
        <pc:sldMkLst>
          <pc:docMk/>
          <pc:sldMk cId="1499675187" sldId="3436"/>
        </pc:sldMkLst>
        <pc:spChg chg="mod">
          <ac:chgData name="Alexis Kinzelin" userId="e9f19f77-3c43-45b4-aa40-e880244cb77c" providerId="ADAL" clId="{6FBAEA7B-492C-4A94-BCAB-9DB737CA705B}" dt="2022-08-30T09:24:42.452" v="2632"/>
          <ac:spMkLst>
            <pc:docMk/>
            <pc:sldMk cId="1499675187" sldId="3436"/>
            <ac:spMk id="9" creationId="{E4073296-D1E5-A3BE-58ED-C157475D081B}"/>
          </ac:spMkLst>
        </pc:spChg>
      </pc:sldChg>
      <pc:sldChg chg="add del setBg">
        <pc:chgData name="Alexis Kinzelin" userId="e9f19f77-3c43-45b4-aa40-e880244cb77c" providerId="ADAL" clId="{6FBAEA7B-492C-4A94-BCAB-9DB737CA705B}" dt="2022-08-30T09:15:21.011" v="2582"/>
        <pc:sldMkLst>
          <pc:docMk/>
          <pc:sldMk cId="2988400211" sldId="3436"/>
        </pc:sldMkLst>
      </pc:sldChg>
      <pc:sldChg chg="add del setBg">
        <pc:chgData name="Alexis Kinzelin" userId="e9f19f77-3c43-45b4-aa40-e880244cb77c" providerId="ADAL" clId="{6FBAEA7B-492C-4A94-BCAB-9DB737CA705B}" dt="2022-08-30T09:15:28.124" v="2585"/>
        <pc:sldMkLst>
          <pc:docMk/>
          <pc:sldMk cId="1073519361" sldId="3437"/>
        </pc:sldMkLst>
      </pc:sldChg>
      <pc:sldChg chg="addSp delSp modSp add del mod">
        <pc:chgData name="Alexis Kinzelin" userId="e9f19f77-3c43-45b4-aa40-e880244cb77c" providerId="ADAL" clId="{6FBAEA7B-492C-4A94-BCAB-9DB737CA705B}" dt="2022-08-30T09:36:07.463" v="2774" actId="47"/>
        <pc:sldMkLst>
          <pc:docMk/>
          <pc:sldMk cId="1454701830" sldId="3437"/>
        </pc:sldMkLst>
        <pc:inkChg chg="add mod">
          <ac:chgData name="Alexis Kinzelin" userId="e9f19f77-3c43-45b4-aa40-e880244cb77c" providerId="ADAL" clId="{6FBAEA7B-492C-4A94-BCAB-9DB737CA705B}" dt="2022-08-30T09:15:39.457" v="2588" actId="1076"/>
          <ac:inkMkLst>
            <pc:docMk/>
            <pc:sldMk cId="1454701830" sldId="3437"/>
            <ac:inkMk id="7" creationId="{64C08B9A-1267-0FC3-B4AB-C586786BDB63}"/>
          </ac:inkMkLst>
        </pc:inkChg>
        <pc:inkChg chg="add del mod">
          <ac:chgData name="Alexis Kinzelin" userId="e9f19f77-3c43-45b4-aa40-e880244cb77c" providerId="ADAL" clId="{6FBAEA7B-492C-4A94-BCAB-9DB737CA705B}" dt="2022-08-30T09:24:07.673" v="2629" actId="478"/>
          <ac:inkMkLst>
            <pc:docMk/>
            <pc:sldMk cId="1454701830" sldId="3437"/>
            <ac:inkMk id="10" creationId="{F09FE15C-37CF-D844-C11B-2C4A3494224A}"/>
          </ac:inkMkLst>
        </pc:inkChg>
      </pc:sldChg>
      <pc:sldChg chg="addSp modSp add mod modNotesTx">
        <pc:chgData name="Alexis Kinzelin" userId="e9f19f77-3c43-45b4-aa40-e880244cb77c" providerId="ADAL" clId="{6FBAEA7B-492C-4A94-BCAB-9DB737CA705B}" dt="2022-08-30T16:27:02.868" v="5779"/>
        <pc:sldMkLst>
          <pc:docMk/>
          <pc:sldMk cId="204005903" sldId="3438"/>
        </pc:sldMkLst>
        <pc:inkChg chg="add mod">
          <ac:chgData name="Alexis Kinzelin" userId="e9f19f77-3c43-45b4-aa40-e880244cb77c" providerId="ADAL" clId="{6FBAEA7B-492C-4A94-BCAB-9DB737CA705B}" dt="2022-08-30T09:35:17.585" v="2757" actId="1076"/>
          <ac:inkMkLst>
            <pc:docMk/>
            <pc:sldMk cId="204005903" sldId="3438"/>
            <ac:inkMk id="2" creationId="{F8109BF0-D8C1-4876-117B-0342B9598AA1}"/>
          </ac:inkMkLst>
        </pc:inkChg>
      </pc:sldChg>
      <pc:sldChg chg="add del setBg">
        <pc:chgData name="Alexis Kinzelin" userId="e9f19f77-3c43-45b4-aa40-e880244cb77c" providerId="ADAL" clId="{6FBAEA7B-492C-4A94-BCAB-9DB737CA705B}" dt="2022-08-30T09:34:53.702" v="2745"/>
        <pc:sldMkLst>
          <pc:docMk/>
          <pc:sldMk cId="1221795682" sldId="3438"/>
        </pc:sldMkLst>
      </pc:sldChg>
      <pc:sldChg chg="add del setBg">
        <pc:chgData name="Alexis Kinzelin" userId="e9f19f77-3c43-45b4-aa40-e880244cb77c" providerId="ADAL" clId="{6FBAEA7B-492C-4A94-BCAB-9DB737CA705B}" dt="2022-08-30T09:25:06.284" v="2633" actId="47"/>
        <pc:sldMkLst>
          <pc:docMk/>
          <pc:sldMk cId="2131947368" sldId="3438"/>
        </pc:sldMkLst>
      </pc:sldChg>
      <pc:sldChg chg="add del setBg">
        <pc:chgData name="Alexis Kinzelin" userId="e9f19f77-3c43-45b4-aa40-e880244cb77c" providerId="ADAL" clId="{6FBAEA7B-492C-4A94-BCAB-9DB737CA705B}" dt="2022-08-30T09:35:32.334" v="2760"/>
        <pc:sldMkLst>
          <pc:docMk/>
          <pc:sldMk cId="728741059" sldId="3439"/>
        </pc:sldMkLst>
      </pc:sldChg>
      <pc:sldChg chg="addSp modSp add mod modNotesTx">
        <pc:chgData name="Alexis Kinzelin" userId="e9f19f77-3c43-45b4-aa40-e880244cb77c" providerId="ADAL" clId="{6FBAEA7B-492C-4A94-BCAB-9DB737CA705B}" dt="2022-08-30T16:26:56.118" v="5778" actId="20577"/>
        <pc:sldMkLst>
          <pc:docMk/>
          <pc:sldMk cId="2521338931" sldId="3439"/>
        </pc:sldMkLst>
        <pc:inkChg chg="add mod">
          <ac:chgData name="Alexis Kinzelin" userId="e9f19f77-3c43-45b4-aa40-e880244cb77c" providerId="ADAL" clId="{6FBAEA7B-492C-4A94-BCAB-9DB737CA705B}" dt="2022-08-30T09:35:44.127" v="2764" actId="1076"/>
          <ac:inkMkLst>
            <pc:docMk/>
            <pc:sldMk cId="2521338931" sldId="3439"/>
            <ac:inkMk id="4" creationId="{7A688B54-CC16-F1E2-619F-9125BC0684FE}"/>
          </ac:inkMkLst>
        </pc:inkChg>
      </pc:sldChg>
      <pc:sldChg chg="addSp modSp add mod modNotesTx">
        <pc:chgData name="Alexis Kinzelin" userId="e9f19f77-3c43-45b4-aa40-e880244cb77c" providerId="ADAL" clId="{6FBAEA7B-492C-4A94-BCAB-9DB737CA705B}" dt="2022-08-31T08:32:26.565" v="8227"/>
        <pc:sldMkLst>
          <pc:docMk/>
          <pc:sldMk cId="2421853279" sldId="3440"/>
        </pc:sldMkLst>
        <pc:inkChg chg="add mod">
          <ac:chgData name="Alexis Kinzelin" userId="e9f19f77-3c43-45b4-aa40-e880244cb77c" providerId="ADAL" clId="{6FBAEA7B-492C-4A94-BCAB-9DB737CA705B}" dt="2022-08-30T09:36:00.778" v="2770" actId="1076"/>
          <ac:inkMkLst>
            <pc:docMk/>
            <pc:sldMk cId="2421853279" sldId="3440"/>
            <ac:inkMk id="6" creationId="{252A7A87-ED0A-63E5-DB60-41650148921B}"/>
          </ac:inkMkLst>
        </pc:inkChg>
      </pc:sldChg>
      <pc:sldChg chg="add del setBg">
        <pc:chgData name="Alexis Kinzelin" userId="e9f19f77-3c43-45b4-aa40-e880244cb77c" providerId="ADAL" clId="{6FBAEA7B-492C-4A94-BCAB-9DB737CA705B}" dt="2022-08-30T09:35:49.528" v="2766"/>
        <pc:sldMkLst>
          <pc:docMk/>
          <pc:sldMk cId="3559906324" sldId="3440"/>
        </pc:sldMkLst>
      </pc:sldChg>
      <pc:sldChg chg="add del setBg">
        <pc:chgData name="Alexis Kinzelin" userId="e9f19f77-3c43-45b4-aa40-e880244cb77c" providerId="ADAL" clId="{6FBAEA7B-492C-4A94-BCAB-9DB737CA705B}" dt="2022-08-30T09:36:06.226" v="2772"/>
        <pc:sldMkLst>
          <pc:docMk/>
          <pc:sldMk cId="2749888731" sldId="3441"/>
        </pc:sldMkLst>
      </pc:sldChg>
      <pc:sldChg chg="addSp modSp add mod modNotesTx">
        <pc:chgData name="Alexis Kinzelin" userId="e9f19f77-3c43-45b4-aa40-e880244cb77c" providerId="ADAL" clId="{6FBAEA7B-492C-4A94-BCAB-9DB737CA705B}" dt="2022-08-30T16:27:12.856" v="5780"/>
        <pc:sldMkLst>
          <pc:docMk/>
          <pc:sldMk cId="3562976106" sldId="3441"/>
        </pc:sldMkLst>
        <pc:inkChg chg="add mod">
          <ac:chgData name="Alexis Kinzelin" userId="e9f19f77-3c43-45b4-aa40-e880244cb77c" providerId="ADAL" clId="{6FBAEA7B-492C-4A94-BCAB-9DB737CA705B}" dt="2022-08-30T09:36:17.586" v="2776" actId="1076"/>
          <ac:inkMkLst>
            <pc:docMk/>
            <pc:sldMk cId="3562976106" sldId="3441"/>
            <ac:inkMk id="7" creationId="{56B9E85E-450F-63F5-8552-9FBACD563C6A}"/>
          </ac:inkMkLst>
        </pc:inkChg>
      </pc:sldChg>
      <pc:sldChg chg="add del setBg">
        <pc:chgData name="Alexis Kinzelin" userId="e9f19f77-3c43-45b4-aa40-e880244cb77c" providerId="ADAL" clId="{6FBAEA7B-492C-4A94-BCAB-9DB737CA705B}" dt="2022-08-30T09:36:25.479" v="2778"/>
        <pc:sldMkLst>
          <pc:docMk/>
          <pc:sldMk cId="541395387" sldId="3442"/>
        </pc:sldMkLst>
      </pc:sldChg>
      <pc:sldChg chg="addSp modSp add mod modNotesTx">
        <pc:chgData name="Alexis Kinzelin" userId="e9f19f77-3c43-45b4-aa40-e880244cb77c" providerId="ADAL" clId="{6FBAEA7B-492C-4A94-BCAB-9DB737CA705B}" dt="2022-08-30T16:27:17.347" v="5781"/>
        <pc:sldMkLst>
          <pc:docMk/>
          <pc:sldMk cId="1057803387" sldId="3442"/>
        </pc:sldMkLst>
        <pc:inkChg chg="add mod">
          <ac:chgData name="Alexis Kinzelin" userId="e9f19f77-3c43-45b4-aa40-e880244cb77c" providerId="ADAL" clId="{6FBAEA7B-492C-4A94-BCAB-9DB737CA705B}" dt="2022-08-30T09:36:35.364" v="2781" actId="1076"/>
          <ac:inkMkLst>
            <pc:docMk/>
            <pc:sldMk cId="1057803387" sldId="3442"/>
            <ac:inkMk id="10" creationId="{94FD1908-008C-43C0-1487-F677A8F2E2CF}"/>
          </ac:inkMkLst>
        </pc:inkChg>
      </pc:sldChg>
      <pc:sldChg chg="modSp add mod modNotesTx">
        <pc:chgData name="Alexis Kinzelin" userId="e9f19f77-3c43-45b4-aa40-e880244cb77c" providerId="ADAL" clId="{6FBAEA7B-492C-4A94-BCAB-9DB737CA705B}" dt="2022-08-31T08:49:18.008" v="8229" actId="6549"/>
        <pc:sldMkLst>
          <pc:docMk/>
          <pc:sldMk cId="1476996580" sldId="3443"/>
        </pc:sldMkLst>
        <pc:spChg chg="mod">
          <ac:chgData name="Alexis Kinzelin" userId="e9f19f77-3c43-45b4-aa40-e880244cb77c" providerId="ADAL" clId="{6FBAEA7B-492C-4A94-BCAB-9DB737CA705B}" dt="2022-08-30T09:36:53.272" v="2790" actId="20577"/>
          <ac:spMkLst>
            <pc:docMk/>
            <pc:sldMk cId="1476996580" sldId="3443"/>
            <ac:spMk id="9" creationId="{E4073296-D1E5-A3BE-58ED-C157475D081B}"/>
          </ac:spMkLst>
        </pc:spChg>
      </pc:sldChg>
      <pc:sldChg chg="add del setBg">
        <pc:chgData name="Alexis Kinzelin" userId="e9f19f77-3c43-45b4-aa40-e880244cb77c" providerId="ADAL" clId="{6FBAEA7B-492C-4A94-BCAB-9DB737CA705B}" dt="2022-08-30T09:36:43.351" v="2783"/>
        <pc:sldMkLst>
          <pc:docMk/>
          <pc:sldMk cId="3181755591" sldId="3443"/>
        </pc:sldMkLst>
      </pc:sldChg>
      <pc:sldChg chg="addSp modSp add mod modNotesTx">
        <pc:chgData name="Alexis Kinzelin" userId="e9f19f77-3c43-45b4-aa40-e880244cb77c" providerId="ADAL" clId="{6FBAEA7B-492C-4A94-BCAB-9DB737CA705B}" dt="2022-08-30T16:27:21.095" v="5782"/>
        <pc:sldMkLst>
          <pc:docMk/>
          <pc:sldMk cId="1381434521" sldId="3444"/>
        </pc:sldMkLst>
        <pc:inkChg chg="add mod">
          <ac:chgData name="Alexis Kinzelin" userId="e9f19f77-3c43-45b4-aa40-e880244cb77c" providerId="ADAL" clId="{6FBAEA7B-492C-4A94-BCAB-9DB737CA705B}" dt="2022-08-30T09:37:17.668" v="2792" actId="1076"/>
          <ac:inkMkLst>
            <pc:docMk/>
            <pc:sldMk cId="1381434521" sldId="3444"/>
            <ac:inkMk id="11" creationId="{86B2A7CD-9160-73B2-2642-C815C7AE234A}"/>
          </ac:inkMkLst>
        </pc:inkChg>
      </pc:sldChg>
      <pc:sldChg chg="add del setBg">
        <pc:chgData name="Alexis Kinzelin" userId="e9f19f77-3c43-45b4-aa40-e880244cb77c" providerId="ADAL" clId="{6FBAEA7B-492C-4A94-BCAB-9DB737CA705B}" dt="2022-08-30T09:36:43.351" v="2783"/>
        <pc:sldMkLst>
          <pc:docMk/>
          <pc:sldMk cId="3980374573" sldId="3444"/>
        </pc:sldMkLst>
      </pc:sldChg>
      <pc:sldChg chg="modSp add mod modNotesTx">
        <pc:chgData name="Alexis Kinzelin" userId="e9f19f77-3c43-45b4-aa40-e880244cb77c" providerId="ADAL" clId="{6FBAEA7B-492C-4A94-BCAB-9DB737CA705B}" dt="2022-08-31T08:29:55.497" v="8203" actId="6549"/>
        <pc:sldMkLst>
          <pc:docMk/>
          <pc:sldMk cId="1689541698" sldId="3445"/>
        </pc:sldMkLst>
        <pc:spChg chg="mod">
          <ac:chgData name="Alexis Kinzelin" userId="e9f19f77-3c43-45b4-aa40-e880244cb77c" providerId="ADAL" clId="{6FBAEA7B-492C-4A94-BCAB-9DB737CA705B}" dt="2022-08-30T09:37:34.067" v="2806" actId="20577"/>
          <ac:spMkLst>
            <pc:docMk/>
            <pc:sldMk cId="1689541698" sldId="3445"/>
            <ac:spMk id="9" creationId="{E4073296-D1E5-A3BE-58ED-C157475D081B}"/>
          </ac:spMkLst>
        </pc:spChg>
      </pc:sldChg>
      <pc:sldChg chg="add del setBg">
        <pc:chgData name="Alexis Kinzelin" userId="e9f19f77-3c43-45b4-aa40-e880244cb77c" providerId="ADAL" clId="{6FBAEA7B-492C-4A94-BCAB-9DB737CA705B}" dt="2022-08-30T09:37:24.422" v="2794"/>
        <pc:sldMkLst>
          <pc:docMk/>
          <pc:sldMk cId="4293101528" sldId="3445"/>
        </pc:sldMkLst>
      </pc:sldChg>
      <pc:sldChg chg="add del setBg">
        <pc:chgData name="Alexis Kinzelin" userId="e9f19f77-3c43-45b4-aa40-e880244cb77c" providerId="ADAL" clId="{6FBAEA7B-492C-4A94-BCAB-9DB737CA705B}" dt="2022-08-30T09:37:24.422" v="2794"/>
        <pc:sldMkLst>
          <pc:docMk/>
          <pc:sldMk cId="3707987543" sldId="3446"/>
        </pc:sldMkLst>
      </pc:sldChg>
      <pc:sldChg chg="addSp modSp add mod modNotesTx">
        <pc:chgData name="Alexis Kinzelin" userId="e9f19f77-3c43-45b4-aa40-e880244cb77c" providerId="ADAL" clId="{6FBAEA7B-492C-4A94-BCAB-9DB737CA705B}" dt="2022-08-30T16:27:24.275" v="5783"/>
        <pc:sldMkLst>
          <pc:docMk/>
          <pc:sldMk cId="4043227365" sldId="3446"/>
        </pc:sldMkLst>
        <pc:inkChg chg="add mod">
          <ac:chgData name="Alexis Kinzelin" userId="e9f19f77-3c43-45b4-aa40-e880244cb77c" providerId="ADAL" clId="{6FBAEA7B-492C-4A94-BCAB-9DB737CA705B}" dt="2022-08-30T09:37:51.031" v="2808" actId="1076"/>
          <ac:inkMkLst>
            <pc:docMk/>
            <pc:sldMk cId="4043227365" sldId="3446"/>
            <ac:inkMk id="14" creationId="{D2156CBF-4884-E654-0501-67040A456A0F}"/>
          </ac:inkMkLst>
        </pc:inkChg>
      </pc:sldChg>
      <pc:sldChg chg="addSp delSp modSp add mod modNotesTx">
        <pc:chgData name="Alexis Kinzelin" userId="e9f19f77-3c43-45b4-aa40-e880244cb77c" providerId="ADAL" clId="{6FBAEA7B-492C-4A94-BCAB-9DB737CA705B}" dt="2022-08-31T08:49:31.808" v="8230" actId="6549"/>
        <pc:sldMkLst>
          <pc:docMk/>
          <pc:sldMk cId="2070449981" sldId="3447"/>
        </pc:sldMkLst>
        <pc:spChg chg="mod">
          <ac:chgData name="Alexis Kinzelin" userId="e9f19f77-3c43-45b4-aa40-e880244cb77c" providerId="ADAL" clId="{6FBAEA7B-492C-4A94-BCAB-9DB737CA705B}" dt="2022-08-30T09:38:29.261" v="2830" actId="20577"/>
          <ac:spMkLst>
            <pc:docMk/>
            <pc:sldMk cId="2070449981" sldId="3447"/>
            <ac:spMk id="9" creationId="{E4073296-D1E5-A3BE-58ED-C157475D081B}"/>
          </ac:spMkLst>
        </pc:spChg>
        <pc:spChg chg="add del">
          <ac:chgData name="Alexis Kinzelin" userId="e9f19f77-3c43-45b4-aa40-e880244cb77c" providerId="ADAL" clId="{6FBAEA7B-492C-4A94-BCAB-9DB737CA705B}" dt="2022-08-30T18:04:13.174" v="7318" actId="22"/>
          <ac:spMkLst>
            <pc:docMk/>
            <pc:sldMk cId="2070449981" sldId="3447"/>
            <ac:spMk id="17" creationId="{CF8CF44C-8FEA-6CA4-2BDD-F2414F487FA6}"/>
          </ac:spMkLst>
        </pc:spChg>
        <pc:spChg chg="add del">
          <ac:chgData name="Alexis Kinzelin" userId="e9f19f77-3c43-45b4-aa40-e880244cb77c" providerId="ADAL" clId="{6FBAEA7B-492C-4A94-BCAB-9DB737CA705B}" dt="2022-08-30T18:04:12.833" v="7317" actId="22"/>
          <ac:spMkLst>
            <pc:docMk/>
            <pc:sldMk cId="2070449981" sldId="3447"/>
            <ac:spMk id="19" creationId="{85622E64-C758-B05F-5B99-5560860EB3A1}"/>
          </ac:spMkLst>
        </pc:spChg>
      </pc:sldChg>
      <pc:sldChg chg="add del setBg">
        <pc:chgData name="Alexis Kinzelin" userId="e9f19f77-3c43-45b4-aa40-e880244cb77c" providerId="ADAL" clId="{6FBAEA7B-492C-4A94-BCAB-9DB737CA705B}" dt="2022-08-30T09:38:22.145" v="2812"/>
        <pc:sldMkLst>
          <pc:docMk/>
          <pc:sldMk cId="2908121421" sldId="3447"/>
        </pc:sldMkLst>
      </pc:sldChg>
      <pc:sldChg chg="add del setBg">
        <pc:chgData name="Alexis Kinzelin" userId="e9f19f77-3c43-45b4-aa40-e880244cb77c" providerId="ADAL" clId="{6FBAEA7B-492C-4A94-BCAB-9DB737CA705B}" dt="2022-08-30T09:38:22.145" v="2812"/>
        <pc:sldMkLst>
          <pc:docMk/>
          <pc:sldMk cId="852314134" sldId="3448"/>
        </pc:sldMkLst>
      </pc:sldChg>
      <pc:sldChg chg="addSp modSp add mod modNotesTx">
        <pc:chgData name="Alexis Kinzelin" userId="e9f19f77-3c43-45b4-aa40-e880244cb77c" providerId="ADAL" clId="{6FBAEA7B-492C-4A94-BCAB-9DB737CA705B}" dt="2022-08-30T16:27:28.643" v="5784"/>
        <pc:sldMkLst>
          <pc:docMk/>
          <pc:sldMk cId="3594400662" sldId="3448"/>
        </pc:sldMkLst>
        <pc:inkChg chg="add mod">
          <ac:chgData name="Alexis Kinzelin" userId="e9f19f77-3c43-45b4-aa40-e880244cb77c" providerId="ADAL" clId="{6FBAEA7B-492C-4A94-BCAB-9DB737CA705B}" dt="2022-08-30T09:38:43.817" v="2832" actId="1076"/>
          <ac:inkMkLst>
            <pc:docMk/>
            <pc:sldMk cId="3594400662" sldId="3448"/>
            <ac:inkMk id="15" creationId="{163B051F-B928-10D3-615D-D5496814DDF9}"/>
          </ac:inkMkLst>
        </pc:inkChg>
      </pc:sldChg>
      <pc:sldChg chg="addSp delSp modSp add mod delAnim modNotesTx">
        <pc:chgData name="Alexis Kinzelin" userId="e9f19f77-3c43-45b4-aa40-e880244cb77c" providerId="ADAL" clId="{6FBAEA7B-492C-4A94-BCAB-9DB737CA705B}" dt="2022-08-30T10:28:31.621" v="2919" actId="1076"/>
        <pc:sldMkLst>
          <pc:docMk/>
          <pc:sldMk cId="281785456" sldId="3449"/>
        </pc:sldMkLst>
        <pc:spChg chg="del">
          <ac:chgData name="Alexis Kinzelin" userId="e9f19f77-3c43-45b4-aa40-e880244cb77c" providerId="ADAL" clId="{6FBAEA7B-492C-4A94-BCAB-9DB737CA705B}" dt="2022-08-30T10:21:32.447" v="2839" actId="478"/>
          <ac:spMkLst>
            <pc:docMk/>
            <pc:sldMk cId="281785456" sldId="3449"/>
            <ac:spMk id="14" creationId="{00000000-0000-0000-0000-000000000000}"/>
          </ac:spMkLst>
        </pc:spChg>
        <pc:spChg chg="del">
          <ac:chgData name="Alexis Kinzelin" userId="e9f19f77-3c43-45b4-aa40-e880244cb77c" providerId="ADAL" clId="{6FBAEA7B-492C-4A94-BCAB-9DB737CA705B}" dt="2022-08-30T10:21:32.447" v="2839" actId="478"/>
          <ac:spMkLst>
            <pc:docMk/>
            <pc:sldMk cId="281785456" sldId="3449"/>
            <ac:spMk id="15" creationId="{00000000-0000-0000-0000-000000000000}"/>
          </ac:spMkLst>
        </pc:spChg>
        <pc:spChg chg="add del">
          <ac:chgData name="Alexis Kinzelin" userId="e9f19f77-3c43-45b4-aa40-e880244cb77c" providerId="ADAL" clId="{6FBAEA7B-492C-4A94-BCAB-9DB737CA705B}" dt="2022-08-30T10:26:57.645" v="2898" actId="22"/>
          <ac:spMkLst>
            <pc:docMk/>
            <pc:sldMk cId="281785456" sldId="3449"/>
            <ac:spMk id="26" creationId="{D2062580-D1AE-201F-43A9-1B32E3C7F379}"/>
          </ac:spMkLst>
        </pc:spChg>
        <pc:spChg chg="add mod">
          <ac:chgData name="Alexis Kinzelin" userId="e9f19f77-3c43-45b4-aa40-e880244cb77c" providerId="ADAL" clId="{6FBAEA7B-492C-4A94-BCAB-9DB737CA705B}" dt="2022-08-30T10:27:55.754" v="2917" actId="1076"/>
          <ac:spMkLst>
            <pc:docMk/>
            <pc:sldMk cId="281785456" sldId="3449"/>
            <ac:spMk id="28" creationId="{36FF1524-4AC9-8457-1B37-047D3806672B}"/>
          </ac:spMkLst>
        </pc:spChg>
        <pc:grpChg chg="del">
          <ac:chgData name="Alexis Kinzelin" userId="e9f19f77-3c43-45b4-aa40-e880244cb77c" providerId="ADAL" clId="{6FBAEA7B-492C-4A94-BCAB-9DB737CA705B}" dt="2022-08-30T09:39:34.133" v="2838" actId="478"/>
          <ac:grpSpMkLst>
            <pc:docMk/>
            <pc:sldMk cId="281785456" sldId="3449"/>
            <ac:grpSpMk id="2" creationId="{C7A716A7-797E-25C5-2998-D4C7531E54CA}"/>
          </ac:grpSpMkLst>
        </pc:grpChg>
        <pc:grpChg chg="add mod">
          <ac:chgData name="Alexis Kinzelin" userId="e9f19f77-3c43-45b4-aa40-e880244cb77c" providerId="ADAL" clId="{6FBAEA7B-492C-4A94-BCAB-9DB737CA705B}" dt="2022-08-30T10:28:03.749" v="2918" actId="1076"/>
          <ac:grpSpMkLst>
            <pc:docMk/>
            <pc:sldMk cId="281785456" sldId="3449"/>
            <ac:grpSpMk id="24" creationId="{49EBDD15-55AC-4B2D-3723-2562D0641C8E}"/>
          </ac:grpSpMkLst>
        </pc:grpChg>
        <pc:picChg chg="del">
          <ac:chgData name="Alexis Kinzelin" userId="e9f19f77-3c43-45b4-aa40-e880244cb77c" providerId="ADAL" clId="{6FBAEA7B-492C-4A94-BCAB-9DB737CA705B}" dt="2022-08-30T10:21:32.447" v="2839" actId="478"/>
          <ac:picMkLst>
            <pc:docMk/>
            <pc:sldMk cId="281785456" sldId="3449"/>
            <ac:picMk id="3"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4" creationId="{00000000-0000-0000-0000-000000000000}"/>
          </ac:picMkLst>
        </pc:picChg>
        <pc:picChg chg="mod">
          <ac:chgData name="Alexis Kinzelin" userId="e9f19f77-3c43-45b4-aa40-e880244cb77c" providerId="ADAL" clId="{6FBAEA7B-492C-4A94-BCAB-9DB737CA705B}" dt="2022-08-30T10:28:31.621" v="2919" actId="1076"/>
          <ac:picMkLst>
            <pc:docMk/>
            <pc:sldMk cId="281785456" sldId="3449"/>
            <ac:picMk id="5"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6"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0"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1"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2"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3" creationId="{00000000-0000-0000-0000-000000000000}"/>
          </ac:picMkLst>
        </pc:picChg>
        <pc:picChg chg="add del mod">
          <ac:chgData name="Alexis Kinzelin" userId="e9f19f77-3c43-45b4-aa40-e880244cb77c" providerId="ADAL" clId="{6FBAEA7B-492C-4A94-BCAB-9DB737CA705B}" dt="2022-08-30T10:25:37.554" v="2857" actId="478"/>
          <ac:picMkLst>
            <pc:docMk/>
            <pc:sldMk cId="281785456" sldId="3449"/>
            <ac:picMk id="17" creationId="{1CC4F01C-608F-9D12-92B0-3EEB36D6534C}"/>
          </ac:picMkLst>
        </pc:picChg>
        <pc:picChg chg="add del mod">
          <ac:chgData name="Alexis Kinzelin" userId="e9f19f77-3c43-45b4-aa40-e880244cb77c" providerId="ADAL" clId="{6FBAEA7B-492C-4A94-BCAB-9DB737CA705B}" dt="2022-08-30T10:22:11.082" v="2847" actId="478"/>
          <ac:picMkLst>
            <pc:docMk/>
            <pc:sldMk cId="281785456" sldId="3449"/>
            <ac:picMk id="19" creationId="{F0D809D6-7C6D-9336-819B-57B52CF54556}"/>
          </ac:picMkLst>
        </pc:picChg>
        <pc:picChg chg="add mod">
          <ac:chgData name="Alexis Kinzelin" userId="e9f19f77-3c43-45b4-aa40-e880244cb77c" providerId="ADAL" clId="{6FBAEA7B-492C-4A94-BCAB-9DB737CA705B}" dt="2022-08-30T10:26:08.723" v="2884" actId="1037"/>
          <ac:picMkLst>
            <pc:docMk/>
            <pc:sldMk cId="281785456" sldId="3449"/>
            <ac:picMk id="21" creationId="{DE5C9B9B-96EA-9B6D-0932-4282A77B42DD}"/>
          </ac:picMkLst>
        </pc:picChg>
        <pc:picChg chg="add mod">
          <ac:chgData name="Alexis Kinzelin" userId="e9f19f77-3c43-45b4-aa40-e880244cb77c" providerId="ADAL" clId="{6FBAEA7B-492C-4A94-BCAB-9DB737CA705B}" dt="2022-08-30T10:25:52.163" v="2863" actId="14100"/>
          <ac:picMkLst>
            <pc:docMk/>
            <pc:sldMk cId="281785456" sldId="3449"/>
            <ac:picMk id="23" creationId="{D3DDAD36-D343-8EFB-734D-7B02AC361455}"/>
          </ac:picMkLst>
        </pc:picChg>
        <pc:picChg chg="add">
          <ac:chgData name="Alexis Kinzelin" userId="e9f19f77-3c43-45b4-aa40-e880244cb77c" providerId="ADAL" clId="{6FBAEA7B-492C-4A94-BCAB-9DB737CA705B}" dt="2022-08-30T10:27:30.055" v="2915" actId="22"/>
          <ac:picMkLst>
            <pc:docMk/>
            <pc:sldMk cId="281785456" sldId="3449"/>
            <ac:picMk id="30" creationId="{DB691263-C8B2-4EC4-4A1F-D02A12197276}"/>
          </ac:picMkLst>
        </pc:picChg>
        <pc:picChg chg="add">
          <ac:chgData name="Alexis Kinzelin" userId="e9f19f77-3c43-45b4-aa40-e880244cb77c" providerId="ADAL" clId="{6FBAEA7B-492C-4A94-BCAB-9DB737CA705B}" dt="2022-08-30T10:27:30.055" v="2915" actId="22"/>
          <ac:picMkLst>
            <pc:docMk/>
            <pc:sldMk cId="281785456" sldId="3449"/>
            <ac:picMk id="32" creationId="{663C2731-20EE-997B-CC6D-8B8E9DF55BE2}"/>
          </ac:picMkLst>
        </pc:picChg>
        <pc:picChg chg="add">
          <ac:chgData name="Alexis Kinzelin" userId="e9f19f77-3c43-45b4-aa40-e880244cb77c" providerId="ADAL" clId="{6FBAEA7B-492C-4A94-BCAB-9DB737CA705B}" dt="2022-08-30T10:27:30.055" v="2915" actId="22"/>
          <ac:picMkLst>
            <pc:docMk/>
            <pc:sldMk cId="281785456" sldId="3449"/>
            <ac:picMk id="34" creationId="{6ED00DB2-027B-AEC0-6CE0-5450A4E5EF03}"/>
          </ac:picMkLst>
        </pc:picChg>
        <pc:picChg chg="add">
          <ac:chgData name="Alexis Kinzelin" userId="e9f19f77-3c43-45b4-aa40-e880244cb77c" providerId="ADAL" clId="{6FBAEA7B-492C-4A94-BCAB-9DB737CA705B}" dt="2022-08-30T10:27:30.055" v="2915" actId="22"/>
          <ac:picMkLst>
            <pc:docMk/>
            <pc:sldMk cId="281785456" sldId="3449"/>
            <ac:picMk id="36" creationId="{77565548-E5F7-6E1D-45E2-AC56C121D4C3}"/>
          </ac:picMkLst>
        </pc:picChg>
      </pc:sldChg>
      <pc:sldChg chg="add del setBg">
        <pc:chgData name="Alexis Kinzelin" userId="e9f19f77-3c43-45b4-aa40-e880244cb77c" providerId="ADAL" clId="{6FBAEA7B-492C-4A94-BCAB-9DB737CA705B}" dt="2022-08-30T09:39:26.062" v="2836"/>
        <pc:sldMkLst>
          <pc:docMk/>
          <pc:sldMk cId="1641535656" sldId="3449"/>
        </pc:sldMkLst>
      </pc:sldChg>
      <pc:sldChg chg="add del setBg modNotesTx">
        <pc:chgData name="Alexis Kinzelin" userId="e9f19f77-3c43-45b4-aa40-e880244cb77c" providerId="ADAL" clId="{6FBAEA7B-492C-4A94-BCAB-9DB737CA705B}" dt="2022-08-31T10:02:27.236" v="9735" actId="20577"/>
        <pc:sldMkLst>
          <pc:docMk/>
          <pc:sldMk cId="554901135" sldId="3450"/>
        </pc:sldMkLst>
      </pc:sldChg>
      <pc:sldChg chg="add del mod setBg modShow">
        <pc:chgData name="Alexis Kinzelin" userId="e9f19f77-3c43-45b4-aa40-e880244cb77c" providerId="ADAL" clId="{6FBAEA7B-492C-4A94-BCAB-9DB737CA705B}" dt="2022-08-31T09:56:22.550" v="9612" actId="47"/>
        <pc:sldMkLst>
          <pc:docMk/>
          <pc:sldMk cId="0" sldId="3451"/>
        </pc:sldMkLst>
      </pc:sldChg>
      <pc:sldChg chg="add del mod setBg modShow">
        <pc:chgData name="Alexis Kinzelin" userId="e9f19f77-3c43-45b4-aa40-e880244cb77c" providerId="ADAL" clId="{6FBAEA7B-492C-4A94-BCAB-9DB737CA705B}" dt="2022-08-31T09:56:22.550" v="9612" actId="47"/>
        <pc:sldMkLst>
          <pc:docMk/>
          <pc:sldMk cId="0" sldId="3452"/>
        </pc:sldMkLst>
      </pc:sldChg>
      <pc:sldChg chg="modSp add del mod">
        <pc:chgData name="Alexis Kinzelin" userId="e9f19f77-3c43-45b4-aa40-e880244cb77c" providerId="ADAL" clId="{6FBAEA7B-492C-4A94-BCAB-9DB737CA705B}" dt="2022-08-30T16:51:12.637" v="5988" actId="47"/>
        <pc:sldMkLst>
          <pc:docMk/>
          <pc:sldMk cId="1191978876" sldId="3453"/>
        </pc:sldMkLst>
        <pc:spChg chg="mod">
          <ac:chgData name="Alexis Kinzelin" userId="e9f19f77-3c43-45b4-aa40-e880244cb77c" providerId="ADAL" clId="{6FBAEA7B-492C-4A94-BCAB-9DB737CA705B}" dt="2022-08-30T10:33:33.839" v="2969" actId="20577"/>
          <ac:spMkLst>
            <pc:docMk/>
            <pc:sldMk cId="1191978876" sldId="3453"/>
            <ac:spMk id="8" creationId="{A6FA2FB3-48F9-52E4-F5ED-9E0FBC0737CD}"/>
          </ac:spMkLst>
        </pc:spChg>
      </pc:sldChg>
      <pc:sldChg chg="add del setBg">
        <pc:chgData name="Alexis Kinzelin" userId="e9f19f77-3c43-45b4-aa40-e880244cb77c" providerId="ADAL" clId="{6FBAEA7B-492C-4A94-BCAB-9DB737CA705B}" dt="2022-08-30T10:33:24.988" v="2941"/>
        <pc:sldMkLst>
          <pc:docMk/>
          <pc:sldMk cId="3514565647" sldId="3453"/>
        </pc:sldMkLst>
      </pc:sldChg>
      <pc:sldChg chg="addSp delSp modSp add mod ord delAnim modAnim">
        <pc:chgData name="Alexis Kinzelin" userId="e9f19f77-3c43-45b4-aa40-e880244cb77c" providerId="ADAL" clId="{6FBAEA7B-492C-4A94-BCAB-9DB737CA705B}" dt="2022-08-30T14:07:20.737" v="4198" actId="1035"/>
        <pc:sldMkLst>
          <pc:docMk/>
          <pc:sldMk cId="1065247564" sldId="3454"/>
        </pc:sldMkLst>
        <pc:spChg chg="add del mod">
          <ac:chgData name="Alexis Kinzelin" userId="e9f19f77-3c43-45b4-aa40-e880244cb77c" providerId="ADAL" clId="{6FBAEA7B-492C-4A94-BCAB-9DB737CA705B}" dt="2022-08-30T13:02:40.396" v="3809" actId="478"/>
          <ac:spMkLst>
            <pc:docMk/>
            <pc:sldMk cId="1065247564" sldId="3454"/>
            <ac:spMk id="3" creationId="{85DFC8E4-79D8-9E49-E47B-F472A146EDA1}"/>
          </ac:spMkLst>
        </pc:spChg>
        <pc:spChg chg="mod">
          <ac:chgData name="Alexis Kinzelin" userId="e9f19f77-3c43-45b4-aa40-e880244cb77c" providerId="ADAL" clId="{6FBAEA7B-492C-4A94-BCAB-9DB737CA705B}" dt="2022-08-30T14:07:20.737" v="4198" actId="1035"/>
          <ac:spMkLst>
            <pc:docMk/>
            <pc:sldMk cId="1065247564" sldId="3454"/>
            <ac:spMk id="4" creationId="{EBC83899-73F3-291C-B9D8-56F898DA1023}"/>
          </ac:spMkLst>
        </pc:spChg>
        <pc:spChg chg="mod">
          <ac:chgData name="Alexis Kinzelin" userId="e9f19f77-3c43-45b4-aa40-e880244cb77c" providerId="ADAL" clId="{6FBAEA7B-492C-4A94-BCAB-9DB737CA705B}" dt="2022-08-30T14:07:20.737" v="4198" actId="1035"/>
          <ac:spMkLst>
            <pc:docMk/>
            <pc:sldMk cId="1065247564" sldId="3454"/>
            <ac:spMk id="5" creationId="{B6132FF9-46C0-1F05-B1AE-42B9DB4E70EA}"/>
          </ac:spMkLst>
        </pc:spChg>
        <pc:spChg chg="mod">
          <ac:chgData name="Alexis Kinzelin" userId="e9f19f77-3c43-45b4-aa40-e880244cb77c" providerId="ADAL" clId="{6FBAEA7B-492C-4A94-BCAB-9DB737CA705B}" dt="2022-08-30T14:07:20.737" v="4198" actId="1035"/>
          <ac:spMkLst>
            <pc:docMk/>
            <pc:sldMk cId="1065247564" sldId="3454"/>
            <ac:spMk id="6" creationId="{F6CC05B5-1A5E-C70E-B72C-739E508E22F2}"/>
          </ac:spMkLst>
        </pc:spChg>
        <pc:spChg chg="mod">
          <ac:chgData name="Alexis Kinzelin" userId="e9f19f77-3c43-45b4-aa40-e880244cb77c" providerId="ADAL" clId="{6FBAEA7B-492C-4A94-BCAB-9DB737CA705B}" dt="2022-08-30T14:07:20.737" v="4198" actId="1035"/>
          <ac:spMkLst>
            <pc:docMk/>
            <pc:sldMk cId="1065247564" sldId="3454"/>
            <ac:spMk id="9" creationId="{8461B36C-FA93-A86A-03D9-5CAD75776B9C}"/>
          </ac:spMkLst>
        </pc:spChg>
        <pc:spChg chg="mod">
          <ac:chgData name="Alexis Kinzelin" userId="e9f19f77-3c43-45b4-aa40-e880244cb77c" providerId="ADAL" clId="{6FBAEA7B-492C-4A94-BCAB-9DB737CA705B}" dt="2022-08-30T14:07:20.737" v="4198" actId="1035"/>
          <ac:spMkLst>
            <pc:docMk/>
            <pc:sldMk cId="1065247564" sldId="3454"/>
            <ac:spMk id="10" creationId="{648B9AD7-3395-C0F2-3CCA-B2142BE356B0}"/>
          </ac:spMkLst>
        </pc:spChg>
        <pc:spChg chg="mod">
          <ac:chgData name="Alexis Kinzelin" userId="e9f19f77-3c43-45b4-aa40-e880244cb77c" providerId="ADAL" clId="{6FBAEA7B-492C-4A94-BCAB-9DB737CA705B}" dt="2022-08-30T14:07:20.737" v="4198" actId="1035"/>
          <ac:spMkLst>
            <pc:docMk/>
            <pc:sldMk cId="1065247564" sldId="3454"/>
            <ac:spMk id="12" creationId="{EC37FC8C-9440-2FCE-B9AE-43ED55EFEFBE}"/>
          </ac:spMkLst>
        </pc:spChg>
        <pc:spChg chg="mod">
          <ac:chgData name="Alexis Kinzelin" userId="e9f19f77-3c43-45b4-aa40-e880244cb77c" providerId="ADAL" clId="{6FBAEA7B-492C-4A94-BCAB-9DB737CA705B}" dt="2022-08-30T14:07:20.737" v="4198" actId="1035"/>
          <ac:spMkLst>
            <pc:docMk/>
            <pc:sldMk cId="1065247564" sldId="3454"/>
            <ac:spMk id="20" creationId="{AF4C6A6F-5E67-7B54-7F93-DDC9910F0484}"/>
          </ac:spMkLst>
        </pc:spChg>
        <pc:spChg chg="mod">
          <ac:chgData name="Alexis Kinzelin" userId="e9f19f77-3c43-45b4-aa40-e880244cb77c" providerId="ADAL" clId="{6FBAEA7B-492C-4A94-BCAB-9DB737CA705B}" dt="2022-08-30T14:07:20.737" v="4198" actId="1035"/>
          <ac:spMkLst>
            <pc:docMk/>
            <pc:sldMk cId="1065247564" sldId="3454"/>
            <ac:spMk id="24" creationId="{4C9F3D26-F8FE-229E-7973-FE8B22B666DF}"/>
          </ac:spMkLst>
        </pc:spChg>
        <pc:spChg chg="mod">
          <ac:chgData name="Alexis Kinzelin" userId="e9f19f77-3c43-45b4-aa40-e880244cb77c" providerId="ADAL" clId="{6FBAEA7B-492C-4A94-BCAB-9DB737CA705B}" dt="2022-08-30T14:07:20.737" v="4198" actId="1035"/>
          <ac:spMkLst>
            <pc:docMk/>
            <pc:sldMk cId="1065247564" sldId="3454"/>
            <ac:spMk id="26" creationId="{79EBBF23-E0A5-4CFA-2D85-F814FD2A3576}"/>
          </ac:spMkLst>
        </pc:spChg>
        <pc:spChg chg="mod">
          <ac:chgData name="Alexis Kinzelin" userId="e9f19f77-3c43-45b4-aa40-e880244cb77c" providerId="ADAL" clId="{6FBAEA7B-492C-4A94-BCAB-9DB737CA705B}" dt="2022-08-30T14:07:20.737" v="4198" actId="1035"/>
          <ac:spMkLst>
            <pc:docMk/>
            <pc:sldMk cId="1065247564" sldId="3454"/>
            <ac:spMk id="27" creationId="{269BF656-EBBC-AB24-5E88-9539C0F9BEA2}"/>
          </ac:spMkLst>
        </pc:spChg>
        <pc:spChg chg="mod">
          <ac:chgData name="Alexis Kinzelin" userId="e9f19f77-3c43-45b4-aa40-e880244cb77c" providerId="ADAL" clId="{6FBAEA7B-492C-4A94-BCAB-9DB737CA705B}" dt="2022-08-30T14:07:20.737" v="4198" actId="1035"/>
          <ac:spMkLst>
            <pc:docMk/>
            <pc:sldMk cId="1065247564" sldId="3454"/>
            <ac:spMk id="28" creationId="{24A890A4-FF39-CE4B-3F4B-C55FE8D62BB0}"/>
          </ac:spMkLst>
        </pc:spChg>
        <pc:spChg chg="mod">
          <ac:chgData name="Alexis Kinzelin" userId="e9f19f77-3c43-45b4-aa40-e880244cb77c" providerId="ADAL" clId="{6FBAEA7B-492C-4A94-BCAB-9DB737CA705B}" dt="2022-08-30T14:07:20.737" v="4198" actId="1035"/>
          <ac:spMkLst>
            <pc:docMk/>
            <pc:sldMk cId="1065247564" sldId="3454"/>
            <ac:spMk id="30" creationId="{F73461EA-EFF5-112E-344F-063847435B20}"/>
          </ac:spMkLst>
        </pc:spChg>
        <pc:spChg chg="mod">
          <ac:chgData name="Alexis Kinzelin" userId="e9f19f77-3c43-45b4-aa40-e880244cb77c" providerId="ADAL" clId="{6FBAEA7B-492C-4A94-BCAB-9DB737CA705B}" dt="2022-08-30T14:07:20.737" v="4198" actId="1035"/>
          <ac:spMkLst>
            <pc:docMk/>
            <pc:sldMk cId="1065247564" sldId="3454"/>
            <ac:spMk id="31" creationId="{45C96C7E-8F87-7B02-6932-15FDEED27B0A}"/>
          </ac:spMkLst>
        </pc:spChg>
        <pc:spChg chg="mod">
          <ac:chgData name="Alexis Kinzelin" userId="e9f19f77-3c43-45b4-aa40-e880244cb77c" providerId="ADAL" clId="{6FBAEA7B-492C-4A94-BCAB-9DB737CA705B}" dt="2022-08-30T14:07:20.737" v="4198" actId="1035"/>
          <ac:spMkLst>
            <pc:docMk/>
            <pc:sldMk cId="1065247564" sldId="3454"/>
            <ac:spMk id="32" creationId="{06146E77-175F-9D10-F328-215E831A3E4F}"/>
          </ac:spMkLst>
        </pc:spChg>
        <pc:spChg chg="mod">
          <ac:chgData name="Alexis Kinzelin" userId="e9f19f77-3c43-45b4-aa40-e880244cb77c" providerId="ADAL" clId="{6FBAEA7B-492C-4A94-BCAB-9DB737CA705B}" dt="2022-08-30T14:07:20.737" v="4198" actId="1035"/>
          <ac:spMkLst>
            <pc:docMk/>
            <pc:sldMk cId="1065247564" sldId="3454"/>
            <ac:spMk id="38" creationId="{B72417FB-4C1F-0486-C3F1-BA3D27E38F5B}"/>
          </ac:spMkLst>
        </pc:spChg>
        <pc:spChg chg="mod">
          <ac:chgData name="Alexis Kinzelin" userId="e9f19f77-3c43-45b4-aa40-e880244cb77c" providerId="ADAL" clId="{6FBAEA7B-492C-4A94-BCAB-9DB737CA705B}" dt="2022-08-30T14:07:20.737" v="4198" actId="1035"/>
          <ac:spMkLst>
            <pc:docMk/>
            <pc:sldMk cId="1065247564" sldId="3454"/>
            <ac:spMk id="39" creationId="{8386F5FB-A1CF-EEDD-23C4-2BE2DAA58A30}"/>
          </ac:spMkLst>
        </pc:spChg>
        <pc:spChg chg="mod">
          <ac:chgData name="Alexis Kinzelin" userId="e9f19f77-3c43-45b4-aa40-e880244cb77c" providerId="ADAL" clId="{6FBAEA7B-492C-4A94-BCAB-9DB737CA705B}" dt="2022-08-30T14:07:20.737" v="4198" actId="1035"/>
          <ac:spMkLst>
            <pc:docMk/>
            <pc:sldMk cId="1065247564" sldId="3454"/>
            <ac:spMk id="40" creationId="{167FF5D2-97F5-0C5B-B5E4-907A8D9DD53C}"/>
          </ac:spMkLst>
        </pc:spChg>
        <pc:spChg chg="mod">
          <ac:chgData name="Alexis Kinzelin" userId="e9f19f77-3c43-45b4-aa40-e880244cb77c" providerId="ADAL" clId="{6FBAEA7B-492C-4A94-BCAB-9DB737CA705B}" dt="2022-08-30T14:07:20.737" v="4198" actId="1035"/>
          <ac:spMkLst>
            <pc:docMk/>
            <pc:sldMk cId="1065247564" sldId="3454"/>
            <ac:spMk id="41" creationId="{DDBED6FD-61B3-4F38-9498-635F788843B3}"/>
          </ac:spMkLst>
        </pc:spChg>
        <pc:spChg chg="mod">
          <ac:chgData name="Alexis Kinzelin" userId="e9f19f77-3c43-45b4-aa40-e880244cb77c" providerId="ADAL" clId="{6FBAEA7B-492C-4A94-BCAB-9DB737CA705B}" dt="2022-08-30T14:07:20.737" v="4198" actId="1035"/>
          <ac:spMkLst>
            <pc:docMk/>
            <pc:sldMk cId="1065247564" sldId="3454"/>
            <ac:spMk id="42" creationId="{0FF4F1B4-0ED6-4BFC-6C90-BA98195217F1}"/>
          </ac:spMkLst>
        </pc:spChg>
        <pc:spChg chg="mod">
          <ac:chgData name="Alexis Kinzelin" userId="e9f19f77-3c43-45b4-aa40-e880244cb77c" providerId="ADAL" clId="{6FBAEA7B-492C-4A94-BCAB-9DB737CA705B}" dt="2022-08-30T14:07:20.737" v="4198" actId="1035"/>
          <ac:spMkLst>
            <pc:docMk/>
            <pc:sldMk cId="1065247564" sldId="3454"/>
            <ac:spMk id="43" creationId="{5C96E59B-E443-1842-5255-104552DAD1FC}"/>
          </ac:spMkLst>
        </pc:spChg>
        <pc:spChg chg="mod">
          <ac:chgData name="Alexis Kinzelin" userId="e9f19f77-3c43-45b4-aa40-e880244cb77c" providerId="ADAL" clId="{6FBAEA7B-492C-4A94-BCAB-9DB737CA705B}" dt="2022-08-30T14:07:20.737" v="4198" actId="1035"/>
          <ac:spMkLst>
            <pc:docMk/>
            <pc:sldMk cId="1065247564" sldId="3454"/>
            <ac:spMk id="44" creationId="{EF9D4DAB-215E-47AB-AEB1-52144619D6D8}"/>
          </ac:spMkLst>
        </pc:spChg>
        <pc:spChg chg="add mod">
          <ac:chgData name="Alexis Kinzelin" userId="e9f19f77-3c43-45b4-aa40-e880244cb77c" providerId="ADAL" clId="{6FBAEA7B-492C-4A94-BCAB-9DB737CA705B}" dt="2022-08-30T14:07:20.737" v="4198" actId="1035"/>
          <ac:spMkLst>
            <pc:docMk/>
            <pc:sldMk cId="1065247564" sldId="3454"/>
            <ac:spMk id="45" creationId="{4853B9C7-2F4D-3191-28E4-E184F567AF4C}"/>
          </ac:spMkLst>
        </pc:spChg>
        <pc:spChg chg="mod">
          <ac:chgData name="Alexis Kinzelin" userId="e9f19f77-3c43-45b4-aa40-e880244cb77c" providerId="ADAL" clId="{6FBAEA7B-492C-4A94-BCAB-9DB737CA705B}" dt="2022-08-30T14:07:20.737" v="4198" actId="1035"/>
          <ac:spMkLst>
            <pc:docMk/>
            <pc:sldMk cId="1065247564" sldId="3454"/>
            <ac:spMk id="47" creationId="{56C5240F-330B-EFDB-AF46-91F4D77301CB}"/>
          </ac:spMkLst>
        </pc:spChg>
        <pc:spChg chg="add mod">
          <ac:chgData name="Alexis Kinzelin" userId="e9f19f77-3c43-45b4-aa40-e880244cb77c" providerId="ADAL" clId="{6FBAEA7B-492C-4A94-BCAB-9DB737CA705B}" dt="2022-08-30T14:07:20.737" v="4198" actId="1035"/>
          <ac:spMkLst>
            <pc:docMk/>
            <pc:sldMk cId="1065247564" sldId="3454"/>
            <ac:spMk id="48" creationId="{E2E6A449-6678-2424-A1C7-23E6BB338757}"/>
          </ac:spMkLst>
        </pc:spChg>
        <pc:spChg chg="add mod">
          <ac:chgData name="Alexis Kinzelin" userId="e9f19f77-3c43-45b4-aa40-e880244cb77c" providerId="ADAL" clId="{6FBAEA7B-492C-4A94-BCAB-9DB737CA705B}" dt="2022-08-30T14:07:20.737" v="4198" actId="1035"/>
          <ac:spMkLst>
            <pc:docMk/>
            <pc:sldMk cId="1065247564" sldId="3454"/>
            <ac:spMk id="49" creationId="{31E6FE1A-2C0F-E2F9-FCA3-BDD3B9E84AD8}"/>
          </ac:spMkLst>
        </pc:spChg>
        <pc:spChg chg="add mod">
          <ac:chgData name="Alexis Kinzelin" userId="e9f19f77-3c43-45b4-aa40-e880244cb77c" providerId="ADAL" clId="{6FBAEA7B-492C-4A94-BCAB-9DB737CA705B}" dt="2022-08-30T14:07:20.737" v="4198" actId="1035"/>
          <ac:spMkLst>
            <pc:docMk/>
            <pc:sldMk cId="1065247564" sldId="3454"/>
            <ac:spMk id="50" creationId="{32514EDF-9162-9BDC-594E-E340FA9AAB6D}"/>
          </ac:spMkLst>
        </pc:spChg>
        <pc:spChg chg="add mod">
          <ac:chgData name="Alexis Kinzelin" userId="e9f19f77-3c43-45b4-aa40-e880244cb77c" providerId="ADAL" clId="{6FBAEA7B-492C-4A94-BCAB-9DB737CA705B}" dt="2022-08-30T14:07:20.737" v="4198" actId="1035"/>
          <ac:spMkLst>
            <pc:docMk/>
            <pc:sldMk cId="1065247564" sldId="3454"/>
            <ac:spMk id="52" creationId="{5ADDDD2F-7803-C91D-AAB0-D7A46A07179F}"/>
          </ac:spMkLst>
        </pc:spChg>
        <pc:spChg chg="mod">
          <ac:chgData name="Alexis Kinzelin" userId="e9f19f77-3c43-45b4-aa40-e880244cb77c" providerId="ADAL" clId="{6FBAEA7B-492C-4A94-BCAB-9DB737CA705B}" dt="2022-08-30T14:07:20.737" v="4198" actId="1035"/>
          <ac:spMkLst>
            <pc:docMk/>
            <pc:sldMk cId="1065247564" sldId="3454"/>
            <ac:spMk id="57" creationId="{F4A5AA31-FF09-3B2B-7F5A-7968A0C66466}"/>
          </ac:spMkLst>
        </pc:spChg>
        <pc:spChg chg="mod">
          <ac:chgData name="Alexis Kinzelin" userId="e9f19f77-3c43-45b4-aa40-e880244cb77c" providerId="ADAL" clId="{6FBAEA7B-492C-4A94-BCAB-9DB737CA705B}" dt="2022-08-30T14:07:20.737" v="4198" actId="1035"/>
          <ac:spMkLst>
            <pc:docMk/>
            <pc:sldMk cId="1065247564" sldId="3454"/>
            <ac:spMk id="58" creationId="{8A9851E8-89D7-475A-0DAE-6E6ABEF169F3}"/>
          </ac:spMkLst>
        </pc:spChg>
        <pc:spChg chg="mod">
          <ac:chgData name="Alexis Kinzelin" userId="e9f19f77-3c43-45b4-aa40-e880244cb77c" providerId="ADAL" clId="{6FBAEA7B-492C-4A94-BCAB-9DB737CA705B}" dt="2022-08-30T14:07:20.737" v="4198" actId="1035"/>
          <ac:spMkLst>
            <pc:docMk/>
            <pc:sldMk cId="1065247564" sldId="3454"/>
            <ac:spMk id="63" creationId="{A6AC329A-15D4-75AC-E5A6-F015AADE0C24}"/>
          </ac:spMkLst>
        </pc:spChg>
        <pc:spChg chg="mod">
          <ac:chgData name="Alexis Kinzelin" userId="e9f19f77-3c43-45b4-aa40-e880244cb77c" providerId="ADAL" clId="{6FBAEA7B-492C-4A94-BCAB-9DB737CA705B}" dt="2022-08-30T14:07:20.737" v="4198" actId="1035"/>
          <ac:spMkLst>
            <pc:docMk/>
            <pc:sldMk cId="1065247564" sldId="3454"/>
            <ac:spMk id="64" creationId="{6E1FE901-0755-CCF3-B312-D141C57516F1}"/>
          </ac:spMkLst>
        </pc:spChg>
        <pc:spChg chg="mod">
          <ac:chgData name="Alexis Kinzelin" userId="e9f19f77-3c43-45b4-aa40-e880244cb77c" providerId="ADAL" clId="{6FBAEA7B-492C-4A94-BCAB-9DB737CA705B}" dt="2022-08-30T14:07:20.737" v="4198" actId="1035"/>
          <ac:spMkLst>
            <pc:docMk/>
            <pc:sldMk cId="1065247564" sldId="3454"/>
            <ac:spMk id="83" creationId="{0AA09A05-19CD-651D-7A3C-F21C21E6E328}"/>
          </ac:spMkLst>
        </pc:spChg>
        <pc:spChg chg="del">
          <ac:chgData name="Alexis Kinzelin" userId="e9f19f77-3c43-45b4-aa40-e880244cb77c" providerId="ADAL" clId="{6FBAEA7B-492C-4A94-BCAB-9DB737CA705B}" dt="2022-08-30T12:51:50.724" v="3689" actId="478"/>
          <ac:spMkLst>
            <pc:docMk/>
            <pc:sldMk cId="1065247564" sldId="3454"/>
            <ac:spMk id="86" creationId="{4C23D976-529A-6F2F-6ADE-2A9E86241908}"/>
          </ac:spMkLst>
        </pc:spChg>
        <pc:grpChg chg="mod">
          <ac:chgData name="Alexis Kinzelin" userId="e9f19f77-3c43-45b4-aa40-e880244cb77c" providerId="ADAL" clId="{6FBAEA7B-492C-4A94-BCAB-9DB737CA705B}" dt="2022-08-30T14:07:20.737" v="4198" actId="1035"/>
          <ac:grpSpMkLst>
            <pc:docMk/>
            <pc:sldMk cId="1065247564" sldId="3454"/>
            <ac:grpSpMk id="22" creationId="{F19A0A18-6F35-D7A2-51A2-0FE6EAA26799}"/>
          </ac:grpSpMkLst>
        </pc:grpChg>
        <pc:grpChg chg="add mod">
          <ac:chgData name="Alexis Kinzelin" userId="e9f19f77-3c43-45b4-aa40-e880244cb77c" providerId="ADAL" clId="{6FBAEA7B-492C-4A94-BCAB-9DB737CA705B}" dt="2022-08-30T14:07:20.737" v="4198" actId="1035"/>
          <ac:grpSpMkLst>
            <pc:docMk/>
            <pc:sldMk cId="1065247564" sldId="3454"/>
            <ac:grpSpMk id="36" creationId="{5A2E855E-B994-11AA-D8D0-0A0B47B755FA}"/>
          </ac:grpSpMkLst>
        </pc:grpChg>
        <pc:grpChg chg="add mod">
          <ac:chgData name="Alexis Kinzelin" userId="e9f19f77-3c43-45b4-aa40-e880244cb77c" providerId="ADAL" clId="{6FBAEA7B-492C-4A94-BCAB-9DB737CA705B}" dt="2022-08-30T14:07:20.737" v="4198" actId="1035"/>
          <ac:grpSpMkLst>
            <pc:docMk/>
            <pc:sldMk cId="1065247564" sldId="3454"/>
            <ac:grpSpMk id="46" creationId="{844C015F-1B60-1F99-34DD-825FEC6B2070}"/>
          </ac:grpSpMkLst>
        </pc:grpChg>
        <pc:picChg chg="add mod">
          <ac:chgData name="Alexis Kinzelin" userId="e9f19f77-3c43-45b4-aa40-e880244cb77c" providerId="ADAL" clId="{6FBAEA7B-492C-4A94-BCAB-9DB737CA705B}" dt="2022-08-30T14:07:20.737" v="4198" actId="1035"/>
          <ac:picMkLst>
            <pc:docMk/>
            <pc:sldMk cId="1065247564" sldId="3454"/>
            <ac:picMk id="8" creationId="{9CC4B1D1-7752-4A61-3D9F-7D10CCCD4828}"/>
          </ac:picMkLst>
        </pc:picChg>
        <pc:picChg chg="add del mod">
          <ac:chgData name="Alexis Kinzelin" userId="e9f19f77-3c43-45b4-aa40-e880244cb77c" providerId="ADAL" clId="{6FBAEA7B-492C-4A94-BCAB-9DB737CA705B}" dt="2022-08-30T12:40:40.332" v="3586" actId="27803"/>
          <ac:picMkLst>
            <pc:docMk/>
            <pc:sldMk cId="1065247564" sldId="3454"/>
            <ac:picMk id="15" creationId="{51ECFD75-310E-852E-25F4-BBA7546514DE}"/>
          </ac:picMkLst>
        </pc:picChg>
        <pc:picChg chg="mod">
          <ac:chgData name="Alexis Kinzelin" userId="e9f19f77-3c43-45b4-aa40-e880244cb77c" providerId="ADAL" clId="{6FBAEA7B-492C-4A94-BCAB-9DB737CA705B}" dt="2022-08-30T14:07:20.737" v="4198" actId="1035"/>
          <ac:picMkLst>
            <pc:docMk/>
            <pc:sldMk cId="1065247564" sldId="3454"/>
            <ac:picMk id="17" creationId="{2B6782DB-6731-E47B-6155-E320C2BFD2F3}"/>
          </ac:picMkLst>
        </pc:picChg>
        <pc:picChg chg="mod">
          <ac:chgData name="Alexis Kinzelin" userId="e9f19f77-3c43-45b4-aa40-e880244cb77c" providerId="ADAL" clId="{6FBAEA7B-492C-4A94-BCAB-9DB737CA705B}" dt="2022-08-30T14:07:20.737" v="4198" actId="1035"/>
          <ac:picMkLst>
            <pc:docMk/>
            <pc:sldMk cId="1065247564" sldId="3454"/>
            <ac:picMk id="21" creationId="{D541EE9F-B049-FEFA-A2E4-8F0282F6EA7D}"/>
          </ac:picMkLst>
        </pc:picChg>
        <pc:picChg chg="mod">
          <ac:chgData name="Alexis Kinzelin" userId="e9f19f77-3c43-45b4-aa40-e880244cb77c" providerId="ADAL" clId="{6FBAEA7B-492C-4A94-BCAB-9DB737CA705B}" dt="2022-08-30T14:07:20.737" v="4198" actId="1035"/>
          <ac:picMkLst>
            <pc:docMk/>
            <pc:sldMk cId="1065247564" sldId="3454"/>
            <ac:picMk id="23" creationId="{E1A696C5-ABB5-74B2-54A9-30B1CE1A936F}"/>
          </ac:picMkLst>
        </pc:picChg>
        <pc:picChg chg="mod">
          <ac:chgData name="Alexis Kinzelin" userId="e9f19f77-3c43-45b4-aa40-e880244cb77c" providerId="ADAL" clId="{6FBAEA7B-492C-4A94-BCAB-9DB737CA705B}" dt="2022-08-30T14:07:20.737" v="4198" actId="1035"/>
          <ac:picMkLst>
            <pc:docMk/>
            <pc:sldMk cId="1065247564" sldId="3454"/>
            <ac:picMk id="25" creationId="{0AFD357A-9C81-3310-70C6-402B00E280C5}"/>
          </ac:picMkLst>
        </pc:picChg>
        <pc:picChg chg="mod">
          <ac:chgData name="Alexis Kinzelin" userId="e9f19f77-3c43-45b4-aa40-e880244cb77c" providerId="ADAL" clId="{6FBAEA7B-492C-4A94-BCAB-9DB737CA705B}" dt="2022-08-30T14:07:20.737" v="4198" actId="1035"/>
          <ac:picMkLst>
            <pc:docMk/>
            <pc:sldMk cId="1065247564" sldId="3454"/>
            <ac:picMk id="29" creationId="{19B42831-CACD-05C7-32F3-10FBEB4ED41F}"/>
          </ac:picMkLst>
        </pc:picChg>
        <pc:picChg chg="add mod">
          <ac:chgData name="Alexis Kinzelin" userId="e9f19f77-3c43-45b4-aa40-e880244cb77c" providerId="ADAL" clId="{6FBAEA7B-492C-4A94-BCAB-9DB737CA705B}" dt="2022-08-30T14:07:20.737" v="4198" actId="1035"/>
          <ac:picMkLst>
            <pc:docMk/>
            <pc:sldMk cId="1065247564" sldId="3454"/>
            <ac:picMk id="34" creationId="{CC3E77B6-950A-082F-FB17-BEC96AC3E9C3}"/>
          </ac:picMkLst>
        </pc:picChg>
        <pc:picChg chg="mod">
          <ac:chgData name="Alexis Kinzelin" userId="e9f19f77-3c43-45b4-aa40-e880244cb77c" providerId="ADAL" clId="{6FBAEA7B-492C-4A94-BCAB-9DB737CA705B}" dt="2022-08-30T14:07:20.737" v="4198" actId="1035"/>
          <ac:picMkLst>
            <pc:docMk/>
            <pc:sldMk cId="1065247564" sldId="3454"/>
            <ac:picMk id="53" creationId="{F316FA39-3A5B-6A60-8350-106098195FE1}"/>
          </ac:picMkLst>
        </pc:picChg>
        <pc:picChg chg="mod">
          <ac:chgData name="Alexis Kinzelin" userId="e9f19f77-3c43-45b4-aa40-e880244cb77c" providerId="ADAL" clId="{6FBAEA7B-492C-4A94-BCAB-9DB737CA705B}" dt="2022-08-30T14:07:20.737" v="4198" actId="1035"/>
          <ac:picMkLst>
            <pc:docMk/>
            <pc:sldMk cId="1065247564" sldId="3454"/>
            <ac:picMk id="80" creationId="{A45D74F8-8C01-053F-FA76-F45E74330FFD}"/>
          </ac:picMkLst>
        </pc:picChg>
        <pc:picChg chg="del">
          <ac:chgData name="Alexis Kinzelin" userId="e9f19f77-3c43-45b4-aa40-e880244cb77c" providerId="ADAL" clId="{6FBAEA7B-492C-4A94-BCAB-9DB737CA705B}" dt="2022-08-30T12:51:50.724" v="3689" actId="478"/>
          <ac:picMkLst>
            <pc:docMk/>
            <pc:sldMk cId="1065247564" sldId="3454"/>
            <ac:picMk id="89" creationId="{F749C57F-8C06-5E15-CF9F-8D1003221314}"/>
          </ac:picMkLst>
        </pc:picChg>
        <pc:picChg chg="mod">
          <ac:chgData name="Alexis Kinzelin" userId="e9f19f77-3c43-45b4-aa40-e880244cb77c" providerId="ADAL" clId="{6FBAEA7B-492C-4A94-BCAB-9DB737CA705B}" dt="2022-08-30T14:07:20.737" v="4198" actId="1035"/>
          <ac:picMkLst>
            <pc:docMk/>
            <pc:sldMk cId="1065247564" sldId="3454"/>
            <ac:picMk id="91" creationId="{2DC17971-0E92-DD68-F799-807C4E376A28}"/>
          </ac:picMkLst>
        </pc:picChg>
        <pc:cxnChg chg="mod">
          <ac:chgData name="Alexis Kinzelin" userId="e9f19f77-3c43-45b4-aa40-e880244cb77c" providerId="ADAL" clId="{6FBAEA7B-492C-4A94-BCAB-9DB737CA705B}" dt="2022-08-30T14:07:20.737" v="4198" actId="1035"/>
          <ac:cxnSpMkLst>
            <pc:docMk/>
            <pc:sldMk cId="1065247564" sldId="3454"/>
            <ac:cxnSpMk id="18" creationId="{332069C5-E559-0A8D-074C-02161220EF91}"/>
          </ac:cxnSpMkLst>
        </pc:cxnChg>
        <pc:cxnChg chg="mod">
          <ac:chgData name="Alexis Kinzelin" userId="e9f19f77-3c43-45b4-aa40-e880244cb77c" providerId="ADAL" clId="{6FBAEA7B-492C-4A94-BCAB-9DB737CA705B}" dt="2022-08-30T14:07:20.737" v="4198" actId="1035"/>
          <ac:cxnSpMkLst>
            <pc:docMk/>
            <pc:sldMk cId="1065247564" sldId="3454"/>
            <ac:cxnSpMk id="33" creationId="{272E590A-61D8-89B4-A5F8-C154D0DEC4E1}"/>
          </ac:cxnSpMkLst>
        </pc:cxnChg>
        <pc:cxnChg chg="mod">
          <ac:chgData name="Alexis Kinzelin" userId="e9f19f77-3c43-45b4-aa40-e880244cb77c" providerId="ADAL" clId="{6FBAEA7B-492C-4A94-BCAB-9DB737CA705B}" dt="2022-08-30T14:07:20.737" v="4198" actId="1035"/>
          <ac:cxnSpMkLst>
            <pc:docMk/>
            <pc:sldMk cId="1065247564" sldId="3454"/>
            <ac:cxnSpMk id="37" creationId="{2A99356D-13C2-D493-C076-FB8823132180}"/>
          </ac:cxnSpMkLst>
        </pc:cxnChg>
      </pc:sldChg>
      <pc:sldChg chg="add del setBg">
        <pc:chgData name="Alexis Kinzelin" userId="e9f19f77-3c43-45b4-aa40-e880244cb77c" providerId="ADAL" clId="{6FBAEA7B-492C-4A94-BCAB-9DB737CA705B}" dt="2022-08-30T12:30:29.622" v="3536"/>
        <pc:sldMkLst>
          <pc:docMk/>
          <pc:sldMk cId="2136488613" sldId="3454"/>
        </pc:sldMkLst>
      </pc:sldChg>
      <pc:sldChg chg="add del">
        <pc:chgData name="Alexis Kinzelin" userId="e9f19f77-3c43-45b4-aa40-e880244cb77c" providerId="ADAL" clId="{6FBAEA7B-492C-4A94-BCAB-9DB737CA705B}" dt="2022-08-30T14:08:18.407" v="4232" actId="47"/>
        <pc:sldMkLst>
          <pc:docMk/>
          <pc:sldMk cId="1494439003" sldId="3455"/>
        </pc:sldMkLst>
      </pc:sldChg>
      <pc:sldChg chg="add del setBg">
        <pc:chgData name="Alexis Kinzelin" userId="e9f19f77-3c43-45b4-aa40-e880244cb77c" providerId="ADAL" clId="{6FBAEA7B-492C-4A94-BCAB-9DB737CA705B}" dt="2022-08-30T12:31:34.795" v="3549"/>
        <pc:sldMkLst>
          <pc:docMk/>
          <pc:sldMk cId="3834425720" sldId="3455"/>
        </pc:sldMkLst>
      </pc:sldChg>
      <pc:sldChg chg="add del">
        <pc:chgData name="Alexis Kinzelin" userId="e9f19f77-3c43-45b4-aa40-e880244cb77c" providerId="ADAL" clId="{6FBAEA7B-492C-4A94-BCAB-9DB737CA705B}" dt="2022-08-30T13:34:15.032" v="3862" actId="47"/>
        <pc:sldMkLst>
          <pc:docMk/>
          <pc:sldMk cId="676532012" sldId="3456"/>
        </pc:sldMkLst>
      </pc:sldChg>
      <pc:sldChg chg="add del setBg">
        <pc:chgData name="Alexis Kinzelin" userId="e9f19f77-3c43-45b4-aa40-e880244cb77c" providerId="ADAL" clId="{6FBAEA7B-492C-4A94-BCAB-9DB737CA705B}" dt="2022-08-30T12:52:01.495" v="3691"/>
        <pc:sldMkLst>
          <pc:docMk/>
          <pc:sldMk cId="1002462833" sldId="3456"/>
        </pc:sldMkLst>
      </pc:sldChg>
      <pc:sldChg chg="addSp modSp add mod modAnim">
        <pc:chgData name="Alexis Kinzelin" userId="e9f19f77-3c43-45b4-aa40-e880244cb77c" providerId="ADAL" clId="{6FBAEA7B-492C-4A94-BCAB-9DB737CA705B}" dt="2022-08-30T14:07:43.068" v="4214" actId="1036"/>
        <pc:sldMkLst>
          <pc:docMk/>
          <pc:sldMk cId="413338744" sldId="3457"/>
        </pc:sldMkLst>
        <pc:spChg chg="mod">
          <ac:chgData name="Alexis Kinzelin" userId="e9f19f77-3c43-45b4-aa40-e880244cb77c" providerId="ADAL" clId="{6FBAEA7B-492C-4A94-BCAB-9DB737CA705B}" dt="2022-08-30T14:07:43.068" v="4214" actId="1036"/>
          <ac:spMkLst>
            <pc:docMk/>
            <pc:sldMk cId="413338744" sldId="3457"/>
            <ac:spMk id="3" creationId="{85DFC8E4-79D8-9E49-E47B-F472A146EDA1}"/>
          </ac:spMkLst>
        </pc:spChg>
        <pc:spChg chg="mod">
          <ac:chgData name="Alexis Kinzelin" userId="e9f19f77-3c43-45b4-aa40-e880244cb77c" providerId="ADAL" clId="{6FBAEA7B-492C-4A94-BCAB-9DB737CA705B}" dt="2022-08-30T14:07:43.068" v="4214" actId="1036"/>
          <ac:spMkLst>
            <pc:docMk/>
            <pc:sldMk cId="413338744" sldId="3457"/>
            <ac:spMk id="4" creationId="{EBC83899-73F3-291C-B9D8-56F898DA1023}"/>
          </ac:spMkLst>
        </pc:spChg>
        <pc:spChg chg="mod">
          <ac:chgData name="Alexis Kinzelin" userId="e9f19f77-3c43-45b4-aa40-e880244cb77c" providerId="ADAL" clId="{6FBAEA7B-492C-4A94-BCAB-9DB737CA705B}" dt="2022-08-30T14:07:43.068" v="4214" actId="1036"/>
          <ac:spMkLst>
            <pc:docMk/>
            <pc:sldMk cId="413338744" sldId="3457"/>
            <ac:spMk id="5" creationId="{B6132FF9-46C0-1F05-B1AE-42B9DB4E70EA}"/>
          </ac:spMkLst>
        </pc:spChg>
        <pc:spChg chg="mod">
          <ac:chgData name="Alexis Kinzelin" userId="e9f19f77-3c43-45b4-aa40-e880244cb77c" providerId="ADAL" clId="{6FBAEA7B-492C-4A94-BCAB-9DB737CA705B}" dt="2022-08-30T14:07:43.068" v="4214" actId="1036"/>
          <ac:spMkLst>
            <pc:docMk/>
            <pc:sldMk cId="413338744" sldId="3457"/>
            <ac:spMk id="6" creationId="{F6CC05B5-1A5E-C70E-B72C-739E508E22F2}"/>
          </ac:spMkLst>
        </pc:spChg>
        <pc:spChg chg="add mod">
          <ac:chgData name="Alexis Kinzelin" userId="e9f19f77-3c43-45b4-aa40-e880244cb77c" providerId="ADAL" clId="{6FBAEA7B-492C-4A94-BCAB-9DB737CA705B}" dt="2022-08-30T14:07:43.068" v="4214" actId="1036"/>
          <ac:spMkLst>
            <pc:docMk/>
            <pc:sldMk cId="413338744" sldId="3457"/>
            <ac:spMk id="7" creationId="{1CACCCC1-6F5A-EA50-E84D-03D26BEB36E9}"/>
          </ac:spMkLst>
        </pc:spChg>
        <pc:spChg chg="mod">
          <ac:chgData name="Alexis Kinzelin" userId="e9f19f77-3c43-45b4-aa40-e880244cb77c" providerId="ADAL" clId="{6FBAEA7B-492C-4A94-BCAB-9DB737CA705B}" dt="2022-08-30T14:07:43.068" v="4214" actId="1036"/>
          <ac:spMkLst>
            <pc:docMk/>
            <pc:sldMk cId="413338744" sldId="3457"/>
            <ac:spMk id="9" creationId="{8461B36C-FA93-A86A-03D9-5CAD75776B9C}"/>
          </ac:spMkLst>
        </pc:spChg>
        <pc:spChg chg="mod">
          <ac:chgData name="Alexis Kinzelin" userId="e9f19f77-3c43-45b4-aa40-e880244cb77c" providerId="ADAL" clId="{6FBAEA7B-492C-4A94-BCAB-9DB737CA705B}" dt="2022-08-30T14:07:43.068" v="4214" actId="1036"/>
          <ac:spMkLst>
            <pc:docMk/>
            <pc:sldMk cId="413338744" sldId="3457"/>
            <ac:spMk id="10" creationId="{648B9AD7-3395-C0F2-3CCA-B2142BE356B0}"/>
          </ac:spMkLst>
        </pc:spChg>
        <pc:spChg chg="mod">
          <ac:chgData name="Alexis Kinzelin" userId="e9f19f77-3c43-45b4-aa40-e880244cb77c" providerId="ADAL" clId="{6FBAEA7B-492C-4A94-BCAB-9DB737CA705B}" dt="2022-08-30T14:07:43.068" v="4214" actId="1036"/>
          <ac:spMkLst>
            <pc:docMk/>
            <pc:sldMk cId="413338744" sldId="3457"/>
            <ac:spMk id="12" creationId="{EC37FC8C-9440-2FCE-B9AE-43ED55EFEFBE}"/>
          </ac:spMkLst>
        </pc:spChg>
        <pc:spChg chg="mod">
          <ac:chgData name="Alexis Kinzelin" userId="e9f19f77-3c43-45b4-aa40-e880244cb77c" providerId="ADAL" clId="{6FBAEA7B-492C-4A94-BCAB-9DB737CA705B}" dt="2022-08-30T14:07:43.068" v="4214" actId="1036"/>
          <ac:spMkLst>
            <pc:docMk/>
            <pc:sldMk cId="413338744" sldId="3457"/>
            <ac:spMk id="45" creationId="{4853B9C7-2F4D-3191-28E4-E184F567AF4C}"/>
          </ac:spMkLst>
        </pc:spChg>
        <pc:spChg chg="mod">
          <ac:chgData name="Alexis Kinzelin" userId="e9f19f77-3c43-45b4-aa40-e880244cb77c" providerId="ADAL" clId="{6FBAEA7B-492C-4A94-BCAB-9DB737CA705B}" dt="2022-08-30T14:07:43.068" v="4214" actId="1036"/>
          <ac:spMkLst>
            <pc:docMk/>
            <pc:sldMk cId="413338744" sldId="3457"/>
            <ac:spMk id="47" creationId="{56C5240F-330B-EFDB-AF46-91F4D77301CB}"/>
          </ac:spMkLst>
        </pc:spChg>
        <pc:spChg chg="mod">
          <ac:chgData name="Alexis Kinzelin" userId="e9f19f77-3c43-45b4-aa40-e880244cb77c" providerId="ADAL" clId="{6FBAEA7B-492C-4A94-BCAB-9DB737CA705B}" dt="2022-08-30T14:07:43.068" v="4214" actId="1036"/>
          <ac:spMkLst>
            <pc:docMk/>
            <pc:sldMk cId="413338744" sldId="3457"/>
            <ac:spMk id="48" creationId="{E2E6A449-6678-2424-A1C7-23E6BB338757}"/>
          </ac:spMkLst>
        </pc:spChg>
        <pc:spChg chg="mod">
          <ac:chgData name="Alexis Kinzelin" userId="e9f19f77-3c43-45b4-aa40-e880244cb77c" providerId="ADAL" clId="{6FBAEA7B-492C-4A94-BCAB-9DB737CA705B}" dt="2022-08-30T14:07:43.068" v="4214" actId="1036"/>
          <ac:spMkLst>
            <pc:docMk/>
            <pc:sldMk cId="413338744" sldId="3457"/>
            <ac:spMk id="49" creationId="{31E6FE1A-2C0F-E2F9-FCA3-BDD3B9E84AD8}"/>
          </ac:spMkLst>
        </pc:spChg>
        <pc:spChg chg="mod">
          <ac:chgData name="Alexis Kinzelin" userId="e9f19f77-3c43-45b4-aa40-e880244cb77c" providerId="ADAL" clId="{6FBAEA7B-492C-4A94-BCAB-9DB737CA705B}" dt="2022-08-30T14:07:43.068" v="4214" actId="1036"/>
          <ac:spMkLst>
            <pc:docMk/>
            <pc:sldMk cId="413338744" sldId="3457"/>
            <ac:spMk id="50" creationId="{32514EDF-9162-9BDC-594E-E340FA9AAB6D}"/>
          </ac:spMkLst>
        </pc:spChg>
        <pc:spChg chg="add mod">
          <ac:chgData name="Alexis Kinzelin" userId="e9f19f77-3c43-45b4-aa40-e880244cb77c" providerId="ADAL" clId="{6FBAEA7B-492C-4A94-BCAB-9DB737CA705B}" dt="2022-08-30T14:07:43.068" v="4214" actId="1036"/>
          <ac:spMkLst>
            <pc:docMk/>
            <pc:sldMk cId="413338744" sldId="3457"/>
            <ac:spMk id="52" creationId="{4D2766B6-4213-2EBA-B575-AF254F8DD7F9}"/>
          </ac:spMkLst>
        </pc:spChg>
        <pc:spChg chg="mod">
          <ac:chgData name="Alexis Kinzelin" userId="e9f19f77-3c43-45b4-aa40-e880244cb77c" providerId="ADAL" clId="{6FBAEA7B-492C-4A94-BCAB-9DB737CA705B}" dt="2022-08-30T14:07:43.068" v="4214" actId="1036"/>
          <ac:spMkLst>
            <pc:docMk/>
            <pc:sldMk cId="413338744" sldId="3457"/>
            <ac:spMk id="57" creationId="{F4A5AA31-FF09-3B2B-7F5A-7968A0C66466}"/>
          </ac:spMkLst>
        </pc:spChg>
        <pc:spChg chg="add mod">
          <ac:chgData name="Alexis Kinzelin" userId="e9f19f77-3c43-45b4-aa40-e880244cb77c" providerId="ADAL" clId="{6FBAEA7B-492C-4A94-BCAB-9DB737CA705B}" dt="2022-08-30T14:07:43.068" v="4214" actId="1036"/>
          <ac:spMkLst>
            <pc:docMk/>
            <pc:sldMk cId="413338744" sldId="3457"/>
            <ac:spMk id="60" creationId="{F34D2B83-033D-75C9-54E4-F589FC6E9C23}"/>
          </ac:spMkLst>
        </pc:spChg>
        <pc:spChg chg="add mod">
          <ac:chgData name="Alexis Kinzelin" userId="e9f19f77-3c43-45b4-aa40-e880244cb77c" providerId="ADAL" clId="{6FBAEA7B-492C-4A94-BCAB-9DB737CA705B}" dt="2022-08-30T14:07:43.068" v="4214" actId="1036"/>
          <ac:spMkLst>
            <pc:docMk/>
            <pc:sldMk cId="413338744" sldId="3457"/>
            <ac:spMk id="62" creationId="{48309ABE-D3AA-6229-A99C-07EBBA9EC37F}"/>
          </ac:spMkLst>
        </pc:spChg>
        <pc:spChg chg="mod">
          <ac:chgData name="Alexis Kinzelin" userId="e9f19f77-3c43-45b4-aa40-e880244cb77c" providerId="ADAL" clId="{6FBAEA7B-492C-4A94-BCAB-9DB737CA705B}" dt="2022-08-30T14:07:43.068" v="4214" actId="1036"/>
          <ac:spMkLst>
            <pc:docMk/>
            <pc:sldMk cId="413338744" sldId="3457"/>
            <ac:spMk id="63" creationId="{A6AC329A-15D4-75AC-E5A6-F015AADE0C24}"/>
          </ac:spMkLst>
        </pc:spChg>
        <pc:spChg chg="mod">
          <ac:chgData name="Alexis Kinzelin" userId="e9f19f77-3c43-45b4-aa40-e880244cb77c" providerId="ADAL" clId="{6FBAEA7B-492C-4A94-BCAB-9DB737CA705B}" dt="2022-08-30T14:07:43.068" v="4214" actId="1036"/>
          <ac:spMkLst>
            <pc:docMk/>
            <pc:sldMk cId="413338744" sldId="3457"/>
            <ac:spMk id="64" creationId="{6E1FE901-0755-CCF3-B312-D141C57516F1}"/>
          </ac:spMkLst>
        </pc:spChg>
        <pc:spChg chg="add mod">
          <ac:chgData name="Alexis Kinzelin" userId="e9f19f77-3c43-45b4-aa40-e880244cb77c" providerId="ADAL" clId="{6FBAEA7B-492C-4A94-BCAB-9DB737CA705B}" dt="2022-08-30T14:07:43.068" v="4214" actId="1036"/>
          <ac:spMkLst>
            <pc:docMk/>
            <pc:sldMk cId="413338744" sldId="3457"/>
            <ac:spMk id="66" creationId="{D13BD353-D2D2-9639-E9C2-938AF5E155BA}"/>
          </ac:spMkLst>
        </pc:spChg>
        <pc:spChg chg="mod">
          <ac:chgData name="Alexis Kinzelin" userId="e9f19f77-3c43-45b4-aa40-e880244cb77c" providerId="ADAL" clId="{6FBAEA7B-492C-4A94-BCAB-9DB737CA705B}" dt="2022-08-30T14:07:43.068" v="4214" actId="1036"/>
          <ac:spMkLst>
            <pc:docMk/>
            <pc:sldMk cId="413338744" sldId="3457"/>
            <ac:spMk id="83" creationId="{0AA09A05-19CD-651D-7A3C-F21C21E6E328}"/>
          </ac:spMkLst>
        </pc:spChg>
        <pc:grpChg chg="mod">
          <ac:chgData name="Alexis Kinzelin" userId="e9f19f77-3c43-45b4-aa40-e880244cb77c" providerId="ADAL" clId="{6FBAEA7B-492C-4A94-BCAB-9DB737CA705B}" dt="2022-08-30T14:07:43.068" v="4214" actId="1036"/>
          <ac:grpSpMkLst>
            <pc:docMk/>
            <pc:sldMk cId="413338744" sldId="3457"/>
            <ac:grpSpMk id="22" creationId="{F19A0A18-6F35-D7A2-51A2-0FE6EAA26799}"/>
          </ac:grpSpMkLst>
        </pc:grpChg>
        <pc:grpChg chg="mod">
          <ac:chgData name="Alexis Kinzelin" userId="e9f19f77-3c43-45b4-aa40-e880244cb77c" providerId="ADAL" clId="{6FBAEA7B-492C-4A94-BCAB-9DB737CA705B}" dt="2022-08-30T14:07:43.068" v="4214" actId="1036"/>
          <ac:grpSpMkLst>
            <pc:docMk/>
            <pc:sldMk cId="413338744" sldId="3457"/>
            <ac:grpSpMk id="36" creationId="{5A2E855E-B994-11AA-D8D0-0A0B47B755FA}"/>
          </ac:grpSpMkLst>
        </pc:grpChg>
        <pc:grpChg chg="mod">
          <ac:chgData name="Alexis Kinzelin" userId="e9f19f77-3c43-45b4-aa40-e880244cb77c" providerId="ADAL" clId="{6FBAEA7B-492C-4A94-BCAB-9DB737CA705B}" dt="2022-08-30T14:07:43.068" v="4214" actId="1036"/>
          <ac:grpSpMkLst>
            <pc:docMk/>
            <pc:sldMk cId="413338744" sldId="3457"/>
            <ac:grpSpMk id="46" creationId="{844C015F-1B60-1F99-34DD-825FEC6B2070}"/>
          </ac:grpSpMkLst>
        </pc:grpChg>
        <pc:picChg chg="mod">
          <ac:chgData name="Alexis Kinzelin" userId="e9f19f77-3c43-45b4-aa40-e880244cb77c" providerId="ADAL" clId="{6FBAEA7B-492C-4A94-BCAB-9DB737CA705B}" dt="2022-08-30T14:07:43.068" v="4214" actId="1036"/>
          <ac:picMkLst>
            <pc:docMk/>
            <pc:sldMk cId="413338744" sldId="3457"/>
            <ac:picMk id="8" creationId="{9CC4B1D1-7752-4A61-3D9F-7D10CCCD4828}"/>
          </ac:picMkLst>
        </pc:picChg>
        <pc:picChg chg="add mod">
          <ac:chgData name="Alexis Kinzelin" userId="e9f19f77-3c43-45b4-aa40-e880244cb77c" providerId="ADAL" clId="{6FBAEA7B-492C-4A94-BCAB-9DB737CA705B}" dt="2022-08-30T14:07:43.068" v="4214" actId="1036"/>
          <ac:picMkLst>
            <pc:docMk/>
            <pc:sldMk cId="413338744" sldId="3457"/>
            <ac:picMk id="15" creationId="{56426076-0EA7-134E-D7B6-AD10FE76079D}"/>
          </ac:picMkLst>
        </pc:picChg>
        <pc:picChg chg="mod">
          <ac:chgData name="Alexis Kinzelin" userId="e9f19f77-3c43-45b4-aa40-e880244cb77c" providerId="ADAL" clId="{6FBAEA7B-492C-4A94-BCAB-9DB737CA705B}" dt="2022-08-30T14:07:43.068" v="4214" actId="1036"/>
          <ac:picMkLst>
            <pc:docMk/>
            <pc:sldMk cId="413338744" sldId="3457"/>
            <ac:picMk id="17" creationId="{2B6782DB-6731-E47B-6155-E320C2BFD2F3}"/>
          </ac:picMkLst>
        </pc:picChg>
        <pc:picChg chg="mod">
          <ac:chgData name="Alexis Kinzelin" userId="e9f19f77-3c43-45b4-aa40-e880244cb77c" providerId="ADAL" clId="{6FBAEA7B-492C-4A94-BCAB-9DB737CA705B}" dt="2022-08-30T14:07:43.068" v="4214" actId="1036"/>
          <ac:picMkLst>
            <pc:docMk/>
            <pc:sldMk cId="413338744" sldId="3457"/>
            <ac:picMk id="21" creationId="{D541EE9F-B049-FEFA-A2E4-8F0282F6EA7D}"/>
          </ac:picMkLst>
        </pc:picChg>
        <pc:picChg chg="mod">
          <ac:chgData name="Alexis Kinzelin" userId="e9f19f77-3c43-45b4-aa40-e880244cb77c" providerId="ADAL" clId="{6FBAEA7B-492C-4A94-BCAB-9DB737CA705B}" dt="2022-08-30T14:07:43.068" v="4214" actId="1036"/>
          <ac:picMkLst>
            <pc:docMk/>
            <pc:sldMk cId="413338744" sldId="3457"/>
            <ac:picMk id="23" creationId="{E1A696C5-ABB5-74B2-54A9-30B1CE1A936F}"/>
          </ac:picMkLst>
        </pc:picChg>
        <pc:picChg chg="mod">
          <ac:chgData name="Alexis Kinzelin" userId="e9f19f77-3c43-45b4-aa40-e880244cb77c" providerId="ADAL" clId="{6FBAEA7B-492C-4A94-BCAB-9DB737CA705B}" dt="2022-08-30T14:07:43.068" v="4214" actId="1036"/>
          <ac:picMkLst>
            <pc:docMk/>
            <pc:sldMk cId="413338744" sldId="3457"/>
            <ac:picMk id="25" creationId="{0AFD357A-9C81-3310-70C6-402B00E280C5}"/>
          </ac:picMkLst>
        </pc:picChg>
        <pc:picChg chg="mod">
          <ac:chgData name="Alexis Kinzelin" userId="e9f19f77-3c43-45b4-aa40-e880244cb77c" providerId="ADAL" clId="{6FBAEA7B-492C-4A94-BCAB-9DB737CA705B}" dt="2022-08-30T14:07:43.068" v="4214" actId="1036"/>
          <ac:picMkLst>
            <pc:docMk/>
            <pc:sldMk cId="413338744" sldId="3457"/>
            <ac:picMk id="29" creationId="{19B42831-CACD-05C7-32F3-10FBEB4ED41F}"/>
          </ac:picMkLst>
        </pc:picChg>
        <pc:picChg chg="mod">
          <ac:chgData name="Alexis Kinzelin" userId="e9f19f77-3c43-45b4-aa40-e880244cb77c" providerId="ADAL" clId="{6FBAEA7B-492C-4A94-BCAB-9DB737CA705B}" dt="2022-08-30T14:07:43.068" v="4214" actId="1036"/>
          <ac:picMkLst>
            <pc:docMk/>
            <pc:sldMk cId="413338744" sldId="3457"/>
            <ac:picMk id="34" creationId="{CC3E77B6-950A-082F-FB17-BEC96AC3E9C3}"/>
          </ac:picMkLst>
        </pc:picChg>
        <pc:picChg chg="mod">
          <ac:chgData name="Alexis Kinzelin" userId="e9f19f77-3c43-45b4-aa40-e880244cb77c" providerId="ADAL" clId="{6FBAEA7B-492C-4A94-BCAB-9DB737CA705B}" dt="2022-08-30T14:07:43.068" v="4214" actId="1036"/>
          <ac:picMkLst>
            <pc:docMk/>
            <pc:sldMk cId="413338744" sldId="3457"/>
            <ac:picMk id="53" creationId="{F316FA39-3A5B-6A60-8350-106098195FE1}"/>
          </ac:picMkLst>
        </pc:picChg>
        <pc:picChg chg="mod">
          <ac:chgData name="Alexis Kinzelin" userId="e9f19f77-3c43-45b4-aa40-e880244cb77c" providerId="ADAL" clId="{6FBAEA7B-492C-4A94-BCAB-9DB737CA705B}" dt="2022-08-30T14:07:43.068" v="4214" actId="1036"/>
          <ac:picMkLst>
            <pc:docMk/>
            <pc:sldMk cId="413338744" sldId="3457"/>
            <ac:picMk id="80" creationId="{A45D74F8-8C01-053F-FA76-F45E74330FFD}"/>
          </ac:picMkLst>
        </pc:picChg>
        <pc:picChg chg="mod">
          <ac:chgData name="Alexis Kinzelin" userId="e9f19f77-3c43-45b4-aa40-e880244cb77c" providerId="ADAL" clId="{6FBAEA7B-492C-4A94-BCAB-9DB737CA705B}" dt="2022-08-30T14:07:43.068" v="4214" actId="1036"/>
          <ac:picMkLst>
            <pc:docMk/>
            <pc:sldMk cId="413338744" sldId="3457"/>
            <ac:picMk id="91" creationId="{2DC17971-0E92-DD68-F799-807C4E376A28}"/>
          </ac:picMkLst>
        </pc:picChg>
        <pc:cxnChg chg="mod">
          <ac:chgData name="Alexis Kinzelin" userId="e9f19f77-3c43-45b4-aa40-e880244cb77c" providerId="ADAL" clId="{6FBAEA7B-492C-4A94-BCAB-9DB737CA705B}" dt="2022-08-30T14:07:43.068" v="4214" actId="1036"/>
          <ac:cxnSpMkLst>
            <pc:docMk/>
            <pc:sldMk cId="413338744" sldId="3457"/>
            <ac:cxnSpMk id="37" creationId="{2A99356D-13C2-D493-C076-FB8823132180}"/>
          </ac:cxnSpMkLst>
        </pc:cxnChg>
        <pc:cxnChg chg="add mod">
          <ac:chgData name="Alexis Kinzelin" userId="e9f19f77-3c43-45b4-aa40-e880244cb77c" providerId="ADAL" clId="{6FBAEA7B-492C-4A94-BCAB-9DB737CA705B}" dt="2022-08-30T14:07:43.068" v="4214" actId="1036"/>
          <ac:cxnSpMkLst>
            <pc:docMk/>
            <pc:sldMk cId="413338744" sldId="3457"/>
            <ac:cxnSpMk id="51" creationId="{EFD9C36C-3A46-1B3F-E06B-80F8C1D041F7}"/>
          </ac:cxnSpMkLst>
        </pc:cxnChg>
        <pc:cxnChg chg="add mod">
          <ac:chgData name="Alexis Kinzelin" userId="e9f19f77-3c43-45b4-aa40-e880244cb77c" providerId="ADAL" clId="{6FBAEA7B-492C-4A94-BCAB-9DB737CA705B}" dt="2022-08-30T14:07:43.068" v="4214" actId="1036"/>
          <ac:cxnSpMkLst>
            <pc:docMk/>
            <pc:sldMk cId="413338744" sldId="3457"/>
            <ac:cxnSpMk id="55" creationId="{9286D032-9E1D-8D9C-34FB-93F46C305F3D}"/>
          </ac:cxnSpMkLst>
        </pc:cxnChg>
      </pc:sldChg>
      <pc:sldChg chg="add del setBg">
        <pc:chgData name="Alexis Kinzelin" userId="e9f19f77-3c43-45b4-aa40-e880244cb77c" providerId="ADAL" clId="{6FBAEA7B-492C-4A94-BCAB-9DB737CA705B}" dt="2022-08-30T12:56:23.931" v="3741"/>
        <pc:sldMkLst>
          <pc:docMk/>
          <pc:sldMk cId="2992493378" sldId="3457"/>
        </pc:sldMkLst>
      </pc:sldChg>
      <pc:sldChg chg="add del setBg">
        <pc:chgData name="Alexis Kinzelin" userId="e9f19f77-3c43-45b4-aa40-e880244cb77c" providerId="ADAL" clId="{6FBAEA7B-492C-4A94-BCAB-9DB737CA705B}" dt="2022-08-30T13:34:30.027" v="3864"/>
        <pc:sldMkLst>
          <pc:docMk/>
          <pc:sldMk cId="1832286842" sldId="3458"/>
        </pc:sldMkLst>
      </pc:sldChg>
      <pc:sldChg chg="addSp delSp modSp add mod delAnim modAnim">
        <pc:chgData name="Alexis Kinzelin" userId="e9f19f77-3c43-45b4-aa40-e880244cb77c" providerId="ADAL" clId="{6FBAEA7B-492C-4A94-BCAB-9DB737CA705B}" dt="2022-08-30T14:15:10.114" v="4394" actId="20577"/>
        <pc:sldMkLst>
          <pc:docMk/>
          <pc:sldMk cId="3406873373" sldId="3458"/>
        </pc:sldMkLst>
        <pc:spChg chg="mod">
          <ac:chgData name="Alexis Kinzelin" userId="e9f19f77-3c43-45b4-aa40-e880244cb77c" providerId="ADAL" clId="{6FBAEA7B-492C-4A94-BCAB-9DB737CA705B}" dt="2022-08-30T14:08:08.095" v="4230" actId="1036"/>
          <ac:spMkLst>
            <pc:docMk/>
            <pc:sldMk cId="3406873373" sldId="3458"/>
            <ac:spMk id="3" creationId="{85DFC8E4-79D8-9E49-E47B-F472A146EDA1}"/>
          </ac:spMkLst>
        </pc:spChg>
        <pc:spChg chg="mod">
          <ac:chgData name="Alexis Kinzelin" userId="e9f19f77-3c43-45b4-aa40-e880244cb77c" providerId="ADAL" clId="{6FBAEA7B-492C-4A94-BCAB-9DB737CA705B}" dt="2022-08-30T14:08:08.095" v="4230" actId="1036"/>
          <ac:spMkLst>
            <pc:docMk/>
            <pc:sldMk cId="3406873373" sldId="3458"/>
            <ac:spMk id="4" creationId="{EBC83899-73F3-291C-B9D8-56F898DA1023}"/>
          </ac:spMkLst>
        </pc:spChg>
        <pc:spChg chg="mod">
          <ac:chgData name="Alexis Kinzelin" userId="e9f19f77-3c43-45b4-aa40-e880244cb77c" providerId="ADAL" clId="{6FBAEA7B-492C-4A94-BCAB-9DB737CA705B}" dt="2022-08-30T14:08:08.095" v="4230" actId="1036"/>
          <ac:spMkLst>
            <pc:docMk/>
            <pc:sldMk cId="3406873373" sldId="3458"/>
            <ac:spMk id="5" creationId="{B6132FF9-46C0-1F05-B1AE-42B9DB4E70EA}"/>
          </ac:spMkLst>
        </pc:spChg>
        <pc:spChg chg="mod">
          <ac:chgData name="Alexis Kinzelin" userId="e9f19f77-3c43-45b4-aa40-e880244cb77c" providerId="ADAL" clId="{6FBAEA7B-492C-4A94-BCAB-9DB737CA705B}" dt="2022-08-30T14:08:08.095" v="4230" actId="1036"/>
          <ac:spMkLst>
            <pc:docMk/>
            <pc:sldMk cId="3406873373" sldId="3458"/>
            <ac:spMk id="6" creationId="{F6CC05B5-1A5E-C70E-B72C-739E508E22F2}"/>
          </ac:spMkLst>
        </pc:spChg>
        <pc:spChg chg="mod">
          <ac:chgData name="Alexis Kinzelin" userId="e9f19f77-3c43-45b4-aa40-e880244cb77c" providerId="ADAL" clId="{6FBAEA7B-492C-4A94-BCAB-9DB737CA705B}" dt="2022-08-30T14:08:08.095" v="4230" actId="1036"/>
          <ac:spMkLst>
            <pc:docMk/>
            <pc:sldMk cId="3406873373" sldId="3458"/>
            <ac:spMk id="7" creationId="{1CACCCC1-6F5A-EA50-E84D-03D26BEB36E9}"/>
          </ac:spMkLst>
        </pc:spChg>
        <pc:spChg chg="mod">
          <ac:chgData name="Alexis Kinzelin" userId="e9f19f77-3c43-45b4-aa40-e880244cb77c" providerId="ADAL" clId="{6FBAEA7B-492C-4A94-BCAB-9DB737CA705B}" dt="2022-08-30T14:08:08.095" v="4230" actId="1036"/>
          <ac:spMkLst>
            <pc:docMk/>
            <pc:sldMk cId="3406873373" sldId="3458"/>
            <ac:spMk id="9" creationId="{8461B36C-FA93-A86A-03D9-5CAD75776B9C}"/>
          </ac:spMkLst>
        </pc:spChg>
        <pc:spChg chg="mod">
          <ac:chgData name="Alexis Kinzelin" userId="e9f19f77-3c43-45b4-aa40-e880244cb77c" providerId="ADAL" clId="{6FBAEA7B-492C-4A94-BCAB-9DB737CA705B}" dt="2022-08-30T14:08:08.095" v="4230" actId="1036"/>
          <ac:spMkLst>
            <pc:docMk/>
            <pc:sldMk cId="3406873373" sldId="3458"/>
            <ac:spMk id="10" creationId="{648B9AD7-3395-C0F2-3CCA-B2142BE356B0}"/>
          </ac:spMkLst>
        </pc:spChg>
        <pc:spChg chg="mod">
          <ac:chgData name="Alexis Kinzelin" userId="e9f19f77-3c43-45b4-aa40-e880244cb77c" providerId="ADAL" clId="{6FBAEA7B-492C-4A94-BCAB-9DB737CA705B}" dt="2022-08-30T14:08:08.095" v="4230" actId="1036"/>
          <ac:spMkLst>
            <pc:docMk/>
            <pc:sldMk cId="3406873373" sldId="3458"/>
            <ac:spMk id="12" creationId="{EC37FC8C-9440-2FCE-B9AE-43ED55EFEFBE}"/>
          </ac:spMkLst>
        </pc:spChg>
        <pc:spChg chg="add mod ord topLvl">
          <ac:chgData name="Alexis Kinzelin" userId="e9f19f77-3c43-45b4-aa40-e880244cb77c" providerId="ADAL" clId="{6FBAEA7B-492C-4A94-BCAB-9DB737CA705B}" dt="2022-08-30T13:44:47.169" v="3986" actId="21"/>
          <ac:spMkLst>
            <pc:docMk/>
            <pc:sldMk cId="3406873373" sldId="3458"/>
            <ac:spMk id="13" creationId="{87193B23-288F-B2F5-40AE-896C9BFB8C95}"/>
          </ac:spMkLst>
        </pc:spChg>
        <pc:spChg chg="mod topLvl">
          <ac:chgData name="Alexis Kinzelin" userId="e9f19f77-3c43-45b4-aa40-e880244cb77c" providerId="ADAL" clId="{6FBAEA7B-492C-4A94-BCAB-9DB737CA705B}" dt="2022-08-30T13:43:14.415" v="3966" actId="1037"/>
          <ac:spMkLst>
            <pc:docMk/>
            <pc:sldMk cId="3406873373" sldId="3458"/>
            <ac:spMk id="20" creationId="{AF4C6A6F-5E67-7B54-7F93-DDC9910F0484}"/>
          </ac:spMkLst>
        </pc:spChg>
        <pc:spChg chg="mod">
          <ac:chgData name="Alexis Kinzelin" userId="e9f19f77-3c43-45b4-aa40-e880244cb77c" providerId="ADAL" clId="{6FBAEA7B-492C-4A94-BCAB-9DB737CA705B}" dt="2022-08-30T14:00:15.332" v="4118" actId="1076"/>
          <ac:spMkLst>
            <pc:docMk/>
            <pc:sldMk cId="3406873373" sldId="3458"/>
            <ac:spMk id="35" creationId="{EF45F6DE-A674-9F8C-E11E-12DB9FD105FD}"/>
          </ac:spMkLst>
        </pc:spChg>
        <pc:spChg chg="mod">
          <ac:chgData name="Alexis Kinzelin" userId="e9f19f77-3c43-45b4-aa40-e880244cb77c" providerId="ADAL" clId="{6FBAEA7B-492C-4A94-BCAB-9DB737CA705B}" dt="2022-08-30T14:08:08.095" v="4230" actId="1036"/>
          <ac:spMkLst>
            <pc:docMk/>
            <pc:sldMk cId="3406873373" sldId="3458"/>
            <ac:spMk id="45" creationId="{4853B9C7-2F4D-3191-28E4-E184F567AF4C}"/>
          </ac:spMkLst>
        </pc:spChg>
        <pc:spChg chg="mod">
          <ac:chgData name="Alexis Kinzelin" userId="e9f19f77-3c43-45b4-aa40-e880244cb77c" providerId="ADAL" clId="{6FBAEA7B-492C-4A94-BCAB-9DB737CA705B}" dt="2022-08-30T14:08:08.095" v="4230" actId="1036"/>
          <ac:spMkLst>
            <pc:docMk/>
            <pc:sldMk cId="3406873373" sldId="3458"/>
            <ac:spMk id="47" creationId="{56C5240F-330B-EFDB-AF46-91F4D77301CB}"/>
          </ac:spMkLst>
        </pc:spChg>
        <pc:spChg chg="del">
          <ac:chgData name="Alexis Kinzelin" userId="e9f19f77-3c43-45b4-aa40-e880244cb77c" providerId="ADAL" clId="{6FBAEA7B-492C-4A94-BCAB-9DB737CA705B}" dt="2022-08-30T13:34:59.500" v="3869" actId="478"/>
          <ac:spMkLst>
            <pc:docMk/>
            <pc:sldMk cId="3406873373" sldId="3458"/>
            <ac:spMk id="48" creationId="{E2E6A449-6678-2424-A1C7-23E6BB338757}"/>
          </ac:spMkLst>
        </pc:spChg>
        <pc:spChg chg="mod">
          <ac:chgData name="Alexis Kinzelin" userId="e9f19f77-3c43-45b4-aa40-e880244cb77c" providerId="ADAL" clId="{6FBAEA7B-492C-4A94-BCAB-9DB737CA705B}" dt="2022-08-30T14:14:03.366" v="4365" actId="14100"/>
          <ac:spMkLst>
            <pc:docMk/>
            <pc:sldMk cId="3406873373" sldId="3458"/>
            <ac:spMk id="49" creationId="{31E6FE1A-2C0F-E2F9-FCA3-BDD3B9E84AD8}"/>
          </ac:spMkLst>
        </pc:spChg>
        <pc:spChg chg="mod">
          <ac:chgData name="Alexis Kinzelin" userId="e9f19f77-3c43-45b4-aa40-e880244cb77c" providerId="ADAL" clId="{6FBAEA7B-492C-4A94-BCAB-9DB737CA705B}" dt="2022-08-30T14:13:13.107" v="4329" actId="1035"/>
          <ac:spMkLst>
            <pc:docMk/>
            <pc:sldMk cId="3406873373" sldId="3458"/>
            <ac:spMk id="50" creationId="{32514EDF-9162-9BDC-594E-E340FA9AAB6D}"/>
          </ac:spMkLst>
        </pc:spChg>
        <pc:spChg chg="mod">
          <ac:chgData name="Alexis Kinzelin" userId="e9f19f77-3c43-45b4-aa40-e880244cb77c" providerId="ADAL" clId="{6FBAEA7B-492C-4A94-BCAB-9DB737CA705B}" dt="2022-08-30T14:15:10.114" v="4394" actId="20577"/>
          <ac:spMkLst>
            <pc:docMk/>
            <pc:sldMk cId="3406873373" sldId="3458"/>
            <ac:spMk id="52" creationId="{4D2766B6-4213-2EBA-B575-AF254F8DD7F9}"/>
          </ac:spMkLst>
        </pc:spChg>
        <pc:spChg chg="add mod topLvl">
          <ac:chgData name="Alexis Kinzelin" userId="e9f19f77-3c43-45b4-aa40-e880244cb77c" providerId="ADAL" clId="{6FBAEA7B-492C-4A94-BCAB-9DB737CA705B}" dt="2022-08-30T13:44:40.279" v="3985" actId="1037"/>
          <ac:spMkLst>
            <pc:docMk/>
            <pc:sldMk cId="3406873373" sldId="3458"/>
            <ac:spMk id="56" creationId="{D831173B-0CBF-3F9A-B2F1-93D4C87DC6BC}"/>
          </ac:spMkLst>
        </pc:spChg>
        <pc:spChg chg="mod">
          <ac:chgData name="Alexis Kinzelin" userId="e9f19f77-3c43-45b4-aa40-e880244cb77c" providerId="ADAL" clId="{6FBAEA7B-492C-4A94-BCAB-9DB737CA705B}" dt="2022-08-30T14:08:08.095" v="4230" actId="1036"/>
          <ac:spMkLst>
            <pc:docMk/>
            <pc:sldMk cId="3406873373" sldId="3458"/>
            <ac:spMk id="57" creationId="{F4A5AA31-FF09-3B2B-7F5A-7968A0C66466}"/>
          </ac:spMkLst>
        </pc:spChg>
        <pc:spChg chg="mod topLvl">
          <ac:chgData name="Alexis Kinzelin" userId="e9f19f77-3c43-45b4-aa40-e880244cb77c" providerId="ADAL" clId="{6FBAEA7B-492C-4A94-BCAB-9DB737CA705B}" dt="2022-08-30T13:42:49.639" v="3958" actId="1037"/>
          <ac:spMkLst>
            <pc:docMk/>
            <pc:sldMk cId="3406873373" sldId="3458"/>
            <ac:spMk id="58" creationId="{8A9851E8-89D7-475A-0DAE-6E6ABEF169F3}"/>
          </ac:spMkLst>
        </pc:spChg>
        <pc:spChg chg="del">
          <ac:chgData name="Alexis Kinzelin" userId="e9f19f77-3c43-45b4-aa40-e880244cb77c" providerId="ADAL" clId="{6FBAEA7B-492C-4A94-BCAB-9DB737CA705B}" dt="2022-08-30T13:34:58.538" v="3868" actId="478"/>
          <ac:spMkLst>
            <pc:docMk/>
            <pc:sldMk cId="3406873373" sldId="3458"/>
            <ac:spMk id="60" creationId="{F34D2B83-033D-75C9-54E4-F589FC6E9C23}"/>
          </ac:spMkLst>
        </pc:spChg>
        <pc:spChg chg="mod">
          <ac:chgData name="Alexis Kinzelin" userId="e9f19f77-3c43-45b4-aa40-e880244cb77c" providerId="ADAL" clId="{6FBAEA7B-492C-4A94-BCAB-9DB737CA705B}" dt="2022-08-30T14:08:08.095" v="4230" actId="1036"/>
          <ac:spMkLst>
            <pc:docMk/>
            <pc:sldMk cId="3406873373" sldId="3458"/>
            <ac:spMk id="62" creationId="{48309ABE-D3AA-6229-A99C-07EBBA9EC37F}"/>
          </ac:spMkLst>
        </pc:spChg>
        <pc:spChg chg="mod">
          <ac:chgData name="Alexis Kinzelin" userId="e9f19f77-3c43-45b4-aa40-e880244cb77c" providerId="ADAL" clId="{6FBAEA7B-492C-4A94-BCAB-9DB737CA705B}" dt="2022-08-30T14:08:08.095" v="4230" actId="1036"/>
          <ac:spMkLst>
            <pc:docMk/>
            <pc:sldMk cId="3406873373" sldId="3458"/>
            <ac:spMk id="63" creationId="{A6AC329A-15D4-75AC-E5A6-F015AADE0C24}"/>
          </ac:spMkLst>
        </pc:spChg>
        <pc:spChg chg="mod">
          <ac:chgData name="Alexis Kinzelin" userId="e9f19f77-3c43-45b4-aa40-e880244cb77c" providerId="ADAL" clId="{6FBAEA7B-492C-4A94-BCAB-9DB737CA705B}" dt="2022-08-30T14:08:08.095" v="4230" actId="1036"/>
          <ac:spMkLst>
            <pc:docMk/>
            <pc:sldMk cId="3406873373" sldId="3458"/>
            <ac:spMk id="64" creationId="{6E1FE901-0755-CCF3-B312-D141C57516F1}"/>
          </ac:spMkLst>
        </pc:spChg>
        <pc:spChg chg="add del mod">
          <ac:chgData name="Alexis Kinzelin" userId="e9f19f77-3c43-45b4-aa40-e880244cb77c" providerId="ADAL" clId="{6FBAEA7B-492C-4A94-BCAB-9DB737CA705B}" dt="2022-08-30T13:40:59.551" v="3915" actId="11529"/>
          <ac:spMkLst>
            <pc:docMk/>
            <pc:sldMk cId="3406873373" sldId="3458"/>
            <ac:spMk id="74" creationId="{ACAE5648-AAA4-B0D2-7109-7F28BD65A513}"/>
          </ac:spMkLst>
        </pc:spChg>
        <pc:spChg chg="add mod ord">
          <ac:chgData name="Alexis Kinzelin" userId="e9f19f77-3c43-45b4-aa40-e880244cb77c" providerId="ADAL" clId="{6FBAEA7B-492C-4A94-BCAB-9DB737CA705B}" dt="2022-08-30T13:44:23.364" v="3980" actId="167"/>
          <ac:spMkLst>
            <pc:docMk/>
            <pc:sldMk cId="3406873373" sldId="3458"/>
            <ac:spMk id="77" creationId="{789038FD-BAE0-7132-9895-CF2B4D6767D4}"/>
          </ac:spMkLst>
        </pc:spChg>
        <pc:spChg chg="add mod">
          <ac:chgData name="Alexis Kinzelin" userId="e9f19f77-3c43-45b4-aa40-e880244cb77c" providerId="ADAL" clId="{6FBAEA7B-492C-4A94-BCAB-9DB737CA705B}" dt="2022-08-30T14:02:00.070" v="4136" actId="1035"/>
          <ac:spMkLst>
            <pc:docMk/>
            <pc:sldMk cId="3406873373" sldId="3458"/>
            <ac:spMk id="78" creationId="{A8A3FE50-FA10-552D-FE35-758A9B7D3A4A}"/>
          </ac:spMkLst>
        </pc:spChg>
        <pc:spChg chg="mod">
          <ac:chgData name="Alexis Kinzelin" userId="e9f19f77-3c43-45b4-aa40-e880244cb77c" providerId="ADAL" clId="{6FBAEA7B-492C-4A94-BCAB-9DB737CA705B}" dt="2022-08-30T14:08:08.095" v="4230" actId="1036"/>
          <ac:spMkLst>
            <pc:docMk/>
            <pc:sldMk cId="3406873373" sldId="3458"/>
            <ac:spMk id="83" creationId="{0AA09A05-19CD-651D-7A3C-F21C21E6E328}"/>
          </ac:spMkLst>
        </pc:spChg>
        <pc:spChg chg="add mod topLvl">
          <ac:chgData name="Alexis Kinzelin" userId="e9f19f77-3c43-45b4-aa40-e880244cb77c" providerId="ADAL" clId="{6FBAEA7B-492C-4A94-BCAB-9DB737CA705B}" dt="2022-08-30T14:00:12.523" v="4116" actId="164"/>
          <ac:spMkLst>
            <pc:docMk/>
            <pc:sldMk cId="3406873373" sldId="3458"/>
            <ac:spMk id="88" creationId="{29E9AA79-4291-D1B4-F3D9-840DDC9593C2}"/>
          </ac:spMkLst>
        </pc:spChg>
        <pc:spChg chg="add mod topLvl">
          <ac:chgData name="Alexis Kinzelin" userId="e9f19f77-3c43-45b4-aa40-e880244cb77c" providerId="ADAL" clId="{6FBAEA7B-492C-4A94-BCAB-9DB737CA705B}" dt="2022-08-30T14:00:12.523" v="4116" actId="164"/>
          <ac:spMkLst>
            <pc:docMk/>
            <pc:sldMk cId="3406873373" sldId="3458"/>
            <ac:spMk id="90" creationId="{80E7BEBF-8F70-2D22-FD6D-DE008912785A}"/>
          </ac:spMkLst>
        </pc:spChg>
        <pc:spChg chg="add mod">
          <ac:chgData name="Alexis Kinzelin" userId="e9f19f77-3c43-45b4-aa40-e880244cb77c" providerId="ADAL" clId="{6FBAEA7B-492C-4A94-BCAB-9DB737CA705B}" dt="2022-08-30T14:13:40.675" v="4340" actId="1037"/>
          <ac:spMkLst>
            <pc:docMk/>
            <pc:sldMk cId="3406873373" sldId="3458"/>
            <ac:spMk id="100" creationId="{E65CB3EC-815A-BF56-7D38-3175377D9F35}"/>
          </ac:spMkLst>
        </pc:spChg>
        <pc:spChg chg="add mod">
          <ac:chgData name="Alexis Kinzelin" userId="e9f19f77-3c43-45b4-aa40-e880244cb77c" providerId="ADAL" clId="{6FBAEA7B-492C-4A94-BCAB-9DB737CA705B}" dt="2022-08-30T14:13:49.694" v="4352" actId="14100"/>
          <ac:spMkLst>
            <pc:docMk/>
            <pc:sldMk cId="3406873373" sldId="3458"/>
            <ac:spMk id="101" creationId="{49415BD8-5F83-C67A-6214-634B6C19E512}"/>
          </ac:spMkLst>
        </pc:spChg>
        <pc:spChg chg="add">
          <ac:chgData name="Alexis Kinzelin" userId="e9f19f77-3c43-45b4-aa40-e880244cb77c" providerId="ADAL" clId="{6FBAEA7B-492C-4A94-BCAB-9DB737CA705B}" dt="2022-08-30T14:08:29.171" v="4233" actId="22"/>
          <ac:spMkLst>
            <pc:docMk/>
            <pc:sldMk cId="3406873373" sldId="3458"/>
            <ac:spMk id="105" creationId="{82759B0B-BC78-6955-946D-B14EA1AC2DE5}"/>
          </ac:spMkLst>
        </pc:spChg>
        <pc:grpChg chg="mod">
          <ac:chgData name="Alexis Kinzelin" userId="e9f19f77-3c43-45b4-aa40-e880244cb77c" providerId="ADAL" clId="{6FBAEA7B-492C-4A94-BCAB-9DB737CA705B}" dt="2022-08-30T14:08:08.095" v="4230" actId="1036"/>
          <ac:grpSpMkLst>
            <pc:docMk/>
            <pc:sldMk cId="3406873373" sldId="3458"/>
            <ac:grpSpMk id="22" creationId="{F19A0A18-6F35-D7A2-51A2-0FE6EAA26799}"/>
          </ac:grpSpMkLst>
        </pc:grpChg>
        <pc:grpChg chg="mod">
          <ac:chgData name="Alexis Kinzelin" userId="e9f19f77-3c43-45b4-aa40-e880244cb77c" providerId="ADAL" clId="{6FBAEA7B-492C-4A94-BCAB-9DB737CA705B}" dt="2022-08-30T14:08:08.095" v="4230" actId="1036"/>
          <ac:grpSpMkLst>
            <pc:docMk/>
            <pc:sldMk cId="3406873373" sldId="3458"/>
            <ac:grpSpMk id="36" creationId="{5A2E855E-B994-11AA-D8D0-0A0B47B755FA}"/>
          </ac:grpSpMkLst>
        </pc:grpChg>
        <pc:grpChg chg="del mod">
          <ac:chgData name="Alexis Kinzelin" userId="e9f19f77-3c43-45b4-aa40-e880244cb77c" providerId="ADAL" clId="{6FBAEA7B-492C-4A94-BCAB-9DB737CA705B}" dt="2022-08-30T13:36:45.436" v="3881" actId="165"/>
          <ac:grpSpMkLst>
            <pc:docMk/>
            <pc:sldMk cId="3406873373" sldId="3458"/>
            <ac:grpSpMk id="46" creationId="{844C015F-1B60-1F99-34DD-825FEC6B2070}"/>
          </ac:grpSpMkLst>
        </pc:grpChg>
        <pc:grpChg chg="add del ord">
          <ac:chgData name="Alexis Kinzelin" userId="e9f19f77-3c43-45b4-aa40-e880244cb77c" providerId="ADAL" clId="{6FBAEA7B-492C-4A94-BCAB-9DB737CA705B}" dt="2022-08-30T13:38:11.141" v="3908" actId="165"/>
          <ac:grpSpMkLst>
            <pc:docMk/>
            <pc:sldMk cId="3406873373" sldId="3458"/>
            <ac:grpSpMk id="73" creationId="{348A8ABA-0862-344A-D89A-5A5EFB04E148}"/>
          </ac:grpSpMkLst>
        </pc:grpChg>
        <pc:grpChg chg="add mod">
          <ac:chgData name="Alexis Kinzelin" userId="e9f19f77-3c43-45b4-aa40-e880244cb77c" providerId="ADAL" clId="{6FBAEA7B-492C-4A94-BCAB-9DB737CA705B}" dt="2022-08-30T14:08:08.095" v="4230" actId="1036"/>
          <ac:grpSpMkLst>
            <pc:docMk/>
            <pc:sldMk cId="3406873373" sldId="3458"/>
            <ac:grpSpMk id="79" creationId="{534BDD9F-19BF-F8DA-ACC5-BB41501286FF}"/>
          </ac:grpSpMkLst>
        </pc:grpChg>
        <pc:grpChg chg="add mod">
          <ac:chgData name="Alexis Kinzelin" userId="e9f19f77-3c43-45b4-aa40-e880244cb77c" providerId="ADAL" clId="{6FBAEA7B-492C-4A94-BCAB-9DB737CA705B}" dt="2022-08-30T14:08:08.095" v="4230" actId="1036"/>
          <ac:grpSpMkLst>
            <pc:docMk/>
            <pc:sldMk cId="3406873373" sldId="3458"/>
            <ac:grpSpMk id="99" creationId="{C076C1FD-73BF-49F8-1E30-69F3F530867D}"/>
          </ac:grpSpMkLst>
        </pc:grpChg>
        <pc:grpChg chg="add del mod">
          <ac:chgData name="Alexis Kinzelin" userId="e9f19f77-3c43-45b4-aa40-e880244cb77c" providerId="ADAL" clId="{6FBAEA7B-492C-4A94-BCAB-9DB737CA705B}" dt="2022-08-30T14:00:12.523" v="4116" actId="164"/>
          <ac:grpSpMkLst>
            <pc:docMk/>
            <pc:sldMk cId="3406873373" sldId="3458"/>
            <ac:grpSpMk id="102" creationId="{3C39A975-315F-B916-3404-B1F3C1328EC3}"/>
          </ac:grpSpMkLst>
        </pc:grpChg>
        <pc:grpChg chg="add mod">
          <ac:chgData name="Alexis Kinzelin" userId="e9f19f77-3c43-45b4-aa40-e880244cb77c" providerId="ADAL" clId="{6FBAEA7B-492C-4A94-BCAB-9DB737CA705B}" dt="2022-08-30T14:08:08.095" v="4230" actId="1036"/>
          <ac:grpSpMkLst>
            <pc:docMk/>
            <pc:sldMk cId="3406873373" sldId="3458"/>
            <ac:grpSpMk id="103" creationId="{A0BA35B0-72EF-6F7C-1923-B4A5D0D86239}"/>
          </ac:grpSpMkLst>
        </pc:grpChg>
        <pc:picChg chg="mod">
          <ac:chgData name="Alexis Kinzelin" userId="e9f19f77-3c43-45b4-aa40-e880244cb77c" providerId="ADAL" clId="{6FBAEA7B-492C-4A94-BCAB-9DB737CA705B}" dt="2022-08-30T14:08:08.095" v="4230" actId="1036"/>
          <ac:picMkLst>
            <pc:docMk/>
            <pc:sldMk cId="3406873373" sldId="3458"/>
            <ac:picMk id="8" creationId="{9CC4B1D1-7752-4A61-3D9F-7D10CCCD4828}"/>
          </ac:picMkLst>
        </pc:picChg>
        <pc:picChg chg="mod">
          <ac:chgData name="Alexis Kinzelin" userId="e9f19f77-3c43-45b4-aa40-e880244cb77c" providerId="ADAL" clId="{6FBAEA7B-492C-4A94-BCAB-9DB737CA705B}" dt="2022-08-30T14:08:08.095" v="4230" actId="1036"/>
          <ac:picMkLst>
            <pc:docMk/>
            <pc:sldMk cId="3406873373" sldId="3458"/>
            <ac:picMk id="15" creationId="{56426076-0EA7-134E-D7B6-AD10FE76079D}"/>
          </ac:picMkLst>
        </pc:picChg>
        <pc:picChg chg="mod">
          <ac:chgData name="Alexis Kinzelin" userId="e9f19f77-3c43-45b4-aa40-e880244cb77c" providerId="ADAL" clId="{6FBAEA7B-492C-4A94-BCAB-9DB737CA705B}" dt="2022-08-30T14:08:08.095" v="4230" actId="1036"/>
          <ac:picMkLst>
            <pc:docMk/>
            <pc:sldMk cId="3406873373" sldId="3458"/>
            <ac:picMk id="17" creationId="{2B6782DB-6731-E47B-6155-E320C2BFD2F3}"/>
          </ac:picMkLst>
        </pc:picChg>
        <pc:picChg chg="mod">
          <ac:chgData name="Alexis Kinzelin" userId="e9f19f77-3c43-45b4-aa40-e880244cb77c" providerId="ADAL" clId="{6FBAEA7B-492C-4A94-BCAB-9DB737CA705B}" dt="2022-08-30T14:08:08.095" v="4230" actId="1036"/>
          <ac:picMkLst>
            <pc:docMk/>
            <pc:sldMk cId="3406873373" sldId="3458"/>
            <ac:picMk id="21" creationId="{D541EE9F-B049-FEFA-A2E4-8F0282F6EA7D}"/>
          </ac:picMkLst>
        </pc:picChg>
        <pc:picChg chg="mod">
          <ac:chgData name="Alexis Kinzelin" userId="e9f19f77-3c43-45b4-aa40-e880244cb77c" providerId="ADAL" clId="{6FBAEA7B-492C-4A94-BCAB-9DB737CA705B}" dt="2022-08-30T14:08:08.095" v="4230" actId="1036"/>
          <ac:picMkLst>
            <pc:docMk/>
            <pc:sldMk cId="3406873373" sldId="3458"/>
            <ac:picMk id="23" creationId="{E1A696C5-ABB5-74B2-54A9-30B1CE1A936F}"/>
          </ac:picMkLst>
        </pc:picChg>
        <pc:picChg chg="mod">
          <ac:chgData name="Alexis Kinzelin" userId="e9f19f77-3c43-45b4-aa40-e880244cb77c" providerId="ADAL" clId="{6FBAEA7B-492C-4A94-BCAB-9DB737CA705B}" dt="2022-08-30T14:08:08.095" v="4230" actId="1036"/>
          <ac:picMkLst>
            <pc:docMk/>
            <pc:sldMk cId="3406873373" sldId="3458"/>
            <ac:picMk id="25" creationId="{0AFD357A-9C81-3310-70C6-402B00E280C5}"/>
          </ac:picMkLst>
        </pc:picChg>
        <pc:picChg chg="mod">
          <ac:chgData name="Alexis Kinzelin" userId="e9f19f77-3c43-45b4-aa40-e880244cb77c" providerId="ADAL" clId="{6FBAEA7B-492C-4A94-BCAB-9DB737CA705B}" dt="2022-08-30T14:08:08.095" v="4230" actId="1036"/>
          <ac:picMkLst>
            <pc:docMk/>
            <pc:sldMk cId="3406873373" sldId="3458"/>
            <ac:picMk id="29" creationId="{19B42831-CACD-05C7-32F3-10FBEB4ED41F}"/>
          </ac:picMkLst>
        </pc:picChg>
        <pc:picChg chg="mod">
          <ac:chgData name="Alexis Kinzelin" userId="e9f19f77-3c43-45b4-aa40-e880244cb77c" providerId="ADAL" clId="{6FBAEA7B-492C-4A94-BCAB-9DB737CA705B}" dt="2022-08-30T14:08:08.095" v="4230" actId="1036"/>
          <ac:picMkLst>
            <pc:docMk/>
            <pc:sldMk cId="3406873373" sldId="3458"/>
            <ac:picMk id="34" creationId="{CC3E77B6-950A-082F-FB17-BEC96AC3E9C3}"/>
          </ac:picMkLst>
        </pc:picChg>
        <pc:picChg chg="mod">
          <ac:chgData name="Alexis Kinzelin" userId="e9f19f77-3c43-45b4-aa40-e880244cb77c" providerId="ADAL" clId="{6FBAEA7B-492C-4A94-BCAB-9DB737CA705B}" dt="2022-08-30T14:08:08.095" v="4230" actId="1036"/>
          <ac:picMkLst>
            <pc:docMk/>
            <pc:sldMk cId="3406873373" sldId="3458"/>
            <ac:picMk id="53" creationId="{F316FA39-3A5B-6A60-8350-106098195FE1}"/>
          </ac:picMkLst>
        </pc:picChg>
        <pc:picChg chg="mod">
          <ac:chgData name="Alexis Kinzelin" userId="e9f19f77-3c43-45b4-aa40-e880244cb77c" providerId="ADAL" clId="{6FBAEA7B-492C-4A94-BCAB-9DB737CA705B}" dt="2022-08-30T14:08:08.095" v="4230" actId="1036"/>
          <ac:picMkLst>
            <pc:docMk/>
            <pc:sldMk cId="3406873373" sldId="3458"/>
            <ac:picMk id="80" creationId="{A45D74F8-8C01-053F-FA76-F45E74330FFD}"/>
          </ac:picMkLst>
        </pc:picChg>
        <pc:picChg chg="mod">
          <ac:chgData name="Alexis Kinzelin" userId="e9f19f77-3c43-45b4-aa40-e880244cb77c" providerId="ADAL" clId="{6FBAEA7B-492C-4A94-BCAB-9DB737CA705B}" dt="2022-08-30T14:08:08.095" v="4230" actId="1036"/>
          <ac:picMkLst>
            <pc:docMk/>
            <pc:sldMk cId="3406873373" sldId="3458"/>
            <ac:picMk id="91" creationId="{2DC17971-0E92-DD68-F799-807C4E376A28}"/>
          </ac:picMkLst>
        </pc:picChg>
        <pc:cxnChg chg="del mod topLvl">
          <ac:chgData name="Alexis Kinzelin" userId="e9f19f77-3c43-45b4-aa40-e880244cb77c" providerId="ADAL" clId="{6FBAEA7B-492C-4A94-BCAB-9DB737CA705B}" dt="2022-08-30T13:37:26.243" v="3894" actId="478"/>
          <ac:cxnSpMkLst>
            <pc:docMk/>
            <pc:sldMk cId="3406873373" sldId="3458"/>
            <ac:cxnSpMk id="18" creationId="{332069C5-E559-0A8D-074C-02161220EF91}"/>
          </ac:cxnSpMkLst>
        </pc:cxnChg>
        <pc:cxnChg chg="mod topLvl">
          <ac:chgData name="Alexis Kinzelin" userId="e9f19f77-3c43-45b4-aa40-e880244cb77c" providerId="ADAL" clId="{6FBAEA7B-492C-4A94-BCAB-9DB737CA705B}" dt="2022-08-30T13:42:57.788" v="3960" actId="14100"/>
          <ac:cxnSpMkLst>
            <pc:docMk/>
            <pc:sldMk cId="3406873373" sldId="3458"/>
            <ac:cxnSpMk id="33" creationId="{272E590A-61D8-89B4-A5F8-C154D0DEC4E1}"/>
          </ac:cxnSpMkLst>
        </pc:cxnChg>
        <pc:cxnChg chg="mod">
          <ac:chgData name="Alexis Kinzelin" userId="e9f19f77-3c43-45b4-aa40-e880244cb77c" providerId="ADAL" clId="{6FBAEA7B-492C-4A94-BCAB-9DB737CA705B}" dt="2022-08-30T14:08:08.095" v="4230" actId="1036"/>
          <ac:cxnSpMkLst>
            <pc:docMk/>
            <pc:sldMk cId="3406873373" sldId="3458"/>
            <ac:cxnSpMk id="37" creationId="{2A99356D-13C2-D493-C076-FB8823132180}"/>
          </ac:cxnSpMkLst>
        </pc:cxnChg>
        <pc:cxnChg chg="mod">
          <ac:chgData name="Alexis Kinzelin" userId="e9f19f77-3c43-45b4-aa40-e880244cb77c" providerId="ADAL" clId="{6FBAEA7B-492C-4A94-BCAB-9DB737CA705B}" dt="2022-08-30T14:08:08.095" v="4230" actId="1036"/>
          <ac:cxnSpMkLst>
            <pc:docMk/>
            <pc:sldMk cId="3406873373" sldId="3458"/>
            <ac:cxnSpMk id="51" creationId="{EFD9C36C-3A46-1B3F-E06B-80F8C1D041F7}"/>
          </ac:cxnSpMkLst>
        </pc:cxnChg>
        <pc:cxnChg chg="del mod">
          <ac:chgData name="Alexis Kinzelin" userId="e9f19f77-3c43-45b4-aa40-e880244cb77c" providerId="ADAL" clId="{6FBAEA7B-492C-4A94-BCAB-9DB737CA705B}" dt="2022-08-30T13:36:15.884" v="3878" actId="478"/>
          <ac:cxnSpMkLst>
            <pc:docMk/>
            <pc:sldMk cId="3406873373" sldId="3458"/>
            <ac:cxnSpMk id="55" creationId="{9286D032-9E1D-8D9C-34FB-93F46C305F3D}"/>
          </ac:cxnSpMkLst>
        </pc:cxnChg>
        <pc:cxnChg chg="add del mod">
          <ac:chgData name="Alexis Kinzelin" userId="e9f19f77-3c43-45b4-aa40-e880244cb77c" providerId="ADAL" clId="{6FBAEA7B-492C-4A94-BCAB-9DB737CA705B}" dt="2022-08-30T13:36:57.716" v="3884" actId="478"/>
          <ac:cxnSpMkLst>
            <pc:docMk/>
            <pc:sldMk cId="3406873373" sldId="3458"/>
            <ac:cxnSpMk id="67" creationId="{B3882985-3580-D2F3-B5ED-A2F456CB958F}"/>
          </ac:cxnSpMkLst>
        </pc:cxnChg>
        <pc:cxnChg chg="add del mod">
          <ac:chgData name="Alexis Kinzelin" userId="e9f19f77-3c43-45b4-aa40-e880244cb77c" providerId="ADAL" clId="{6FBAEA7B-492C-4A94-BCAB-9DB737CA705B}" dt="2022-08-30T14:00:55.867" v="4123" actId="478"/>
          <ac:cxnSpMkLst>
            <pc:docMk/>
            <pc:sldMk cId="3406873373" sldId="3458"/>
            <ac:cxnSpMk id="71" creationId="{14D00113-3625-552B-A14C-FB354A3E914D}"/>
          </ac:cxnSpMkLst>
        </pc:cxnChg>
        <pc:cxnChg chg="add mod ord">
          <ac:chgData name="Alexis Kinzelin" userId="e9f19f77-3c43-45b4-aa40-e880244cb77c" providerId="ADAL" clId="{6FBAEA7B-492C-4A94-BCAB-9DB737CA705B}" dt="2022-08-30T13:47:01.445" v="4021" actId="166"/>
          <ac:cxnSpMkLst>
            <pc:docMk/>
            <pc:sldMk cId="3406873373" sldId="3458"/>
            <ac:cxnSpMk id="75" creationId="{AEB41738-32B9-D1D6-4EA8-2C6E5F02B371}"/>
          </ac:cxnSpMkLst>
        </pc:cxnChg>
        <pc:cxnChg chg="add del mod">
          <ac:chgData name="Alexis Kinzelin" userId="e9f19f77-3c43-45b4-aa40-e880244cb77c" providerId="ADAL" clId="{6FBAEA7B-492C-4A94-BCAB-9DB737CA705B}" dt="2022-08-30T13:47:46.138" v="4024" actId="478"/>
          <ac:cxnSpMkLst>
            <pc:docMk/>
            <pc:sldMk cId="3406873373" sldId="3458"/>
            <ac:cxnSpMk id="82" creationId="{A6C511BB-8104-83C4-E3AB-79918DB19937}"/>
          </ac:cxnSpMkLst>
        </pc:cxnChg>
        <pc:cxnChg chg="add del mod">
          <ac:chgData name="Alexis Kinzelin" userId="e9f19f77-3c43-45b4-aa40-e880244cb77c" providerId="ADAL" clId="{6FBAEA7B-492C-4A94-BCAB-9DB737CA705B}" dt="2022-08-30T13:50:44.482" v="4052" actId="478"/>
          <ac:cxnSpMkLst>
            <pc:docMk/>
            <pc:sldMk cId="3406873373" sldId="3458"/>
            <ac:cxnSpMk id="86" creationId="{A358D598-23E2-90F4-F865-EA553B152066}"/>
          </ac:cxnSpMkLst>
        </pc:cxnChg>
        <pc:cxnChg chg="add mod topLvl">
          <ac:chgData name="Alexis Kinzelin" userId="e9f19f77-3c43-45b4-aa40-e880244cb77c" providerId="ADAL" clId="{6FBAEA7B-492C-4A94-BCAB-9DB737CA705B}" dt="2022-08-30T14:00:12.523" v="4116" actId="164"/>
          <ac:cxnSpMkLst>
            <pc:docMk/>
            <pc:sldMk cId="3406873373" sldId="3458"/>
            <ac:cxnSpMk id="93" creationId="{46F1821A-CF94-D7CA-C15A-58260C261B57}"/>
          </ac:cxnSpMkLst>
        </pc:cxnChg>
        <pc:cxnChg chg="add mod">
          <ac:chgData name="Alexis Kinzelin" userId="e9f19f77-3c43-45b4-aa40-e880244cb77c" providerId="ADAL" clId="{6FBAEA7B-492C-4A94-BCAB-9DB737CA705B}" dt="2022-08-30T13:51:47.126" v="4070" actId="14100"/>
          <ac:cxnSpMkLst>
            <pc:docMk/>
            <pc:sldMk cId="3406873373" sldId="3458"/>
            <ac:cxnSpMk id="98" creationId="{2B3419CF-A4D7-6239-150A-C9D5E11E9032}"/>
          </ac:cxnSpMkLst>
        </pc:cxnChg>
      </pc:sldChg>
      <pc:sldChg chg="addSp delSp modSp add mod delAnim modAnim">
        <pc:chgData name="Alexis Kinzelin" userId="e9f19f77-3c43-45b4-aa40-e880244cb77c" providerId="ADAL" clId="{6FBAEA7B-492C-4A94-BCAB-9DB737CA705B}" dt="2022-08-30T14:15:55.822" v="4428" actId="20577"/>
        <pc:sldMkLst>
          <pc:docMk/>
          <pc:sldMk cId="1158102162" sldId="3459"/>
        </pc:sldMkLst>
        <pc:spChg chg="del">
          <ac:chgData name="Alexis Kinzelin" userId="e9f19f77-3c43-45b4-aa40-e880244cb77c" providerId="ADAL" clId="{6FBAEA7B-492C-4A94-BCAB-9DB737CA705B}" dt="2022-08-30T14:09:23.926" v="4239" actId="478"/>
          <ac:spMkLst>
            <pc:docMk/>
            <pc:sldMk cId="1158102162" sldId="3459"/>
            <ac:spMk id="3" creationId="{85DFC8E4-79D8-9E49-E47B-F472A146EDA1}"/>
          </ac:spMkLst>
        </pc:spChg>
        <pc:spChg chg="del">
          <ac:chgData name="Alexis Kinzelin" userId="e9f19f77-3c43-45b4-aa40-e880244cb77c" providerId="ADAL" clId="{6FBAEA7B-492C-4A94-BCAB-9DB737CA705B}" dt="2022-08-30T14:10:25.993" v="4254" actId="478"/>
          <ac:spMkLst>
            <pc:docMk/>
            <pc:sldMk cId="1158102162" sldId="3459"/>
            <ac:spMk id="7" creationId="{1CACCCC1-6F5A-EA50-E84D-03D26BEB36E9}"/>
          </ac:spMkLst>
        </pc:spChg>
        <pc:spChg chg="add mod">
          <ac:chgData name="Alexis Kinzelin" userId="e9f19f77-3c43-45b4-aa40-e880244cb77c" providerId="ADAL" clId="{6FBAEA7B-492C-4A94-BCAB-9DB737CA705B}" dt="2022-08-30T14:15:55.822" v="4428" actId="20577"/>
          <ac:spMkLst>
            <pc:docMk/>
            <pc:sldMk cId="1158102162" sldId="3459"/>
            <ac:spMk id="18" creationId="{AFDF3D23-82AC-0A33-0C8D-C9030CE9B879}"/>
          </ac:spMkLst>
        </pc:spChg>
        <pc:spChg chg="add del mod">
          <ac:chgData name="Alexis Kinzelin" userId="e9f19f77-3c43-45b4-aa40-e880244cb77c" providerId="ADAL" clId="{6FBAEA7B-492C-4A94-BCAB-9DB737CA705B}" dt="2022-08-30T14:10:22.191" v="4253" actId="207"/>
          <ac:spMkLst>
            <pc:docMk/>
            <pc:sldMk cId="1158102162" sldId="3459"/>
            <ac:spMk id="20" creationId="{AF4C6A6F-5E67-7B54-7F93-DDC9910F0484}"/>
          </ac:spMkLst>
        </pc:spChg>
        <pc:spChg chg="del">
          <ac:chgData name="Alexis Kinzelin" userId="e9f19f77-3c43-45b4-aa40-e880244cb77c" providerId="ADAL" clId="{6FBAEA7B-492C-4A94-BCAB-9DB737CA705B}" dt="2022-08-30T14:09:28.150" v="4240" actId="478"/>
          <ac:spMkLst>
            <pc:docMk/>
            <pc:sldMk cId="1158102162" sldId="3459"/>
            <ac:spMk id="49" creationId="{31E6FE1A-2C0F-E2F9-FCA3-BDD3B9E84AD8}"/>
          </ac:spMkLst>
        </pc:spChg>
        <pc:spChg chg="mod">
          <ac:chgData name="Alexis Kinzelin" userId="e9f19f77-3c43-45b4-aa40-e880244cb77c" providerId="ADAL" clId="{6FBAEA7B-492C-4A94-BCAB-9DB737CA705B}" dt="2022-08-30T14:15:44.727" v="4425" actId="1038"/>
          <ac:spMkLst>
            <pc:docMk/>
            <pc:sldMk cId="1158102162" sldId="3459"/>
            <ac:spMk id="50" creationId="{32514EDF-9162-9BDC-594E-E340FA9AAB6D}"/>
          </ac:spMkLst>
        </pc:spChg>
        <pc:spChg chg="del">
          <ac:chgData name="Alexis Kinzelin" userId="e9f19f77-3c43-45b4-aa40-e880244cb77c" providerId="ADAL" clId="{6FBAEA7B-492C-4A94-BCAB-9DB737CA705B}" dt="2022-08-30T14:09:57.059" v="4245" actId="478"/>
          <ac:spMkLst>
            <pc:docMk/>
            <pc:sldMk cId="1158102162" sldId="3459"/>
            <ac:spMk id="52" creationId="{4D2766B6-4213-2EBA-B575-AF254F8DD7F9}"/>
          </ac:spMkLst>
        </pc:spChg>
        <pc:spChg chg="del">
          <ac:chgData name="Alexis Kinzelin" userId="e9f19f77-3c43-45b4-aa40-e880244cb77c" providerId="ADAL" clId="{6FBAEA7B-492C-4A94-BCAB-9DB737CA705B}" dt="2022-08-30T14:09:31.165" v="4241" actId="478"/>
          <ac:spMkLst>
            <pc:docMk/>
            <pc:sldMk cId="1158102162" sldId="3459"/>
            <ac:spMk id="57" creationId="{F4A5AA31-FF09-3B2B-7F5A-7968A0C66466}"/>
          </ac:spMkLst>
        </pc:spChg>
        <pc:spChg chg="del">
          <ac:chgData name="Alexis Kinzelin" userId="e9f19f77-3c43-45b4-aa40-e880244cb77c" providerId="ADAL" clId="{6FBAEA7B-492C-4A94-BCAB-9DB737CA705B}" dt="2022-08-30T14:09:23.926" v="4239" actId="478"/>
          <ac:spMkLst>
            <pc:docMk/>
            <pc:sldMk cId="1158102162" sldId="3459"/>
            <ac:spMk id="62" creationId="{48309ABE-D3AA-6229-A99C-07EBBA9EC37F}"/>
          </ac:spMkLst>
        </pc:spChg>
        <pc:spChg chg="del">
          <ac:chgData name="Alexis Kinzelin" userId="e9f19f77-3c43-45b4-aa40-e880244cb77c" providerId="ADAL" clId="{6FBAEA7B-492C-4A94-BCAB-9DB737CA705B}" dt="2022-08-30T14:10:03.021" v="4247" actId="478"/>
          <ac:spMkLst>
            <pc:docMk/>
            <pc:sldMk cId="1158102162" sldId="3459"/>
            <ac:spMk id="64" creationId="{6E1FE901-0755-CCF3-B312-D141C57516F1}"/>
          </ac:spMkLst>
        </pc:spChg>
        <pc:spChg chg="del">
          <ac:chgData name="Alexis Kinzelin" userId="e9f19f77-3c43-45b4-aa40-e880244cb77c" providerId="ADAL" clId="{6FBAEA7B-492C-4A94-BCAB-9DB737CA705B}" dt="2022-08-30T14:09:31.165" v="4241" actId="478"/>
          <ac:spMkLst>
            <pc:docMk/>
            <pc:sldMk cId="1158102162" sldId="3459"/>
            <ac:spMk id="83" creationId="{0AA09A05-19CD-651D-7A3C-F21C21E6E328}"/>
          </ac:spMkLst>
        </pc:spChg>
        <pc:spChg chg="mod">
          <ac:chgData name="Alexis Kinzelin" userId="e9f19f77-3c43-45b4-aa40-e880244cb77c" providerId="ADAL" clId="{6FBAEA7B-492C-4A94-BCAB-9DB737CA705B}" dt="2022-08-30T14:15:33.638" v="4406" actId="20577"/>
          <ac:spMkLst>
            <pc:docMk/>
            <pc:sldMk cId="1158102162" sldId="3459"/>
            <ac:spMk id="100" creationId="{E65CB3EC-815A-BF56-7D38-3175377D9F35}"/>
          </ac:spMkLst>
        </pc:spChg>
        <pc:spChg chg="del">
          <ac:chgData name="Alexis Kinzelin" userId="e9f19f77-3c43-45b4-aa40-e880244cb77c" providerId="ADAL" clId="{6FBAEA7B-492C-4A94-BCAB-9DB737CA705B}" dt="2022-08-30T14:09:33.923" v="4242" actId="478"/>
          <ac:spMkLst>
            <pc:docMk/>
            <pc:sldMk cId="1158102162" sldId="3459"/>
            <ac:spMk id="101" creationId="{49415BD8-5F83-C67A-6214-634B6C19E512}"/>
          </ac:spMkLst>
        </pc:spChg>
        <pc:spChg chg="del">
          <ac:chgData name="Alexis Kinzelin" userId="e9f19f77-3c43-45b4-aa40-e880244cb77c" providerId="ADAL" clId="{6FBAEA7B-492C-4A94-BCAB-9DB737CA705B}" dt="2022-08-30T14:10:04.146" v="4248" actId="478"/>
          <ac:spMkLst>
            <pc:docMk/>
            <pc:sldMk cId="1158102162" sldId="3459"/>
            <ac:spMk id="105" creationId="{82759B0B-BC78-6955-946D-B14EA1AC2DE5}"/>
          </ac:spMkLst>
        </pc:spChg>
        <pc:grpChg chg="add del">
          <ac:chgData name="Alexis Kinzelin" userId="e9f19f77-3c43-45b4-aa40-e880244cb77c" providerId="ADAL" clId="{6FBAEA7B-492C-4A94-BCAB-9DB737CA705B}" dt="2022-08-30T14:10:06.512" v="4250" actId="478"/>
          <ac:grpSpMkLst>
            <pc:docMk/>
            <pc:sldMk cId="1158102162" sldId="3459"/>
            <ac:grpSpMk id="99" creationId="{C076C1FD-73BF-49F8-1E30-69F3F530867D}"/>
          </ac:grpSpMkLst>
        </pc:grpChg>
        <pc:grpChg chg="del">
          <ac:chgData name="Alexis Kinzelin" userId="e9f19f77-3c43-45b4-aa40-e880244cb77c" providerId="ADAL" clId="{6FBAEA7B-492C-4A94-BCAB-9DB737CA705B}" dt="2022-08-30T14:09:54.081" v="4243" actId="478"/>
          <ac:grpSpMkLst>
            <pc:docMk/>
            <pc:sldMk cId="1158102162" sldId="3459"/>
            <ac:grpSpMk id="103" creationId="{A0BA35B0-72EF-6F7C-1923-B4A5D0D86239}"/>
          </ac:grpSpMkLst>
        </pc:grpChg>
        <pc:graphicFrameChg chg="add mod">
          <ac:chgData name="Alexis Kinzelin" userId="e9f19f77-3c43-45b4-aa40-e880244cb77c" providerId="ADAL" clId="{6FBAEA7B-492C-4A94-BCAB-9DB737CA705B}" dt="2022-08-30T14:11:13.039" v="4290" actId="1076"/>
          <ac:graphicFrameMkLst>
            <pc:docMk/>
            <pc:sldMk cId="1158102162" sldId="3459"/>
            <ac:graphicFrameMk id="48" creationId="{13DC61A4-29CF-88C8-F926-ED8C52FDA905}"/>
          </ac:graphicFrameMkLst>
        </pc:graphicFrameChg>
        <pc:picChg chg="del">
          <ac:chgData name="Alexis Kinzelin" userId="e9f19f77-3c43-45b4-aa40-e880244cb77c" providerId="ADAL" clId="{6FBAEA7B-492C-4A94-BCAB-9DB737CA705B}" dt="2022-08-30T14:10:25.993" v="4254" actId="478"/>
          <ac:picMkLst>
            <pc:docMk/>
            <pc:sldMk cId="1158102162" sldId="3459"/>
            <ac:picMk id="15" creationId="{56426076-0EA7-134E-D7B6-AD10FE76079D}"/>
          </ac:picMkLst>
        </pc:picChg>
        <pc:picChg chg="del">
          <ac:chgData name="Alexis Kinzelin" userId="e9f19f77-3c43-45b4-aa40-e880244cb77c" providerId="ADAL" clId="{6FBAEA7B-492C-4A94-BCAB-9DB737CA705B}" dt="2022-08-30T14:09:31.165" v="4241" actId="478"/>
          <ac:picMkLst>
            <pc:docMk/>
            <pc:sldMk cId="1158102162" sldId="3459"/>
            <ac:picMk id="17" creationId="{2B6782DB-6731-E47B-6155-E320C2BFD2F3}"/>
          </ac:picMkLst>
        </pc:picChg>
        <pc:picChg chg="del">
          <ac:chgData name="Alexis Kinzelin" userId="e9f19f77-3c43-45b4-aa40-e880244cb77c" providerId="ADAL" clId="{6FBAEA7B-492C-4A94-BCAB-9DB737CA705B}" dt="2022-08-30T14:09:31.165" v="4241" actId="478"/>
          <ac:picMkLst>
            <pc:docMk/>
            <pc:sldMk cId="1158102162" sldId="3459"/>
            <ac:picMk id="21" creationId="{D541EE9F-B049-FEFA-A2E4-8F0282F6EA7D}"/>
          </ac:picMkLst>
        </pc:picChg>
        <pc:picChg chg="del">
          <ac:chgData name="Alexis Kinzelin" userId="e9f19f77-3c43-45b4-aa40-e880244cb77c" providerId="ADAL" clId="{6FBAEA7B-492C-4A94-BCAB-9DB737CA705B}" dt="2022-08-30T14:09:31.165" v="4241" actId="478"/>
          <ac:picMkLst>
            <pc:docMk/>
            <pc:sldMk cId="1158102162" sldId="3459"/>
            <ac:picMk id="23" creationId="{E1A696C5-ABB5-74B2-54A9-30B1CE1A936F}"/>
          </ac:picMkLst>
        </pc:picChg>
        <pc:picChg chg="del">
          <ac:chgData name="Alexis Kinzelin" userId="e9f19f77-3c43-45b4-aa40-e880244cb77c" providerId="ADAL" clId="{6FBAEA7B-492C-4A94-BCAB-9DB737CA705B}" dt="2022-08-30T14:09:31.165" v="4241" actId="478"/>
          <ac:picMkLst>
            <pc:docMk/>
            <pc:sldMk cId="1158102162" sldId="3459"/>
            <ac:picMk id="25" creationId="{0AFD357A-9C81-3310-70C6-402B00E280C5}"/>
          </ac:picMkLst>
        </pc:picChg>
        <pc:picChg chg="del">
          <ac:chgData name="Alexis Kinzelin" userId="e9f19f77-3c43-45b4-aa40-e880244cb77c" providerId="ADAL" clId="{6FBAEA7B-492C-4A94-BCAB-9DB737CA705B}" dt="2022-08-30T14:09:31.165" v="4241" actId="478"/>
          <ac:picMkLst>
            <pc:docMk/>
            <pc:sldMk cId="1158102162" sldId="3459"/>
            <ac:picMk id="29" creationId="{19B42831-CACD-05C7-32F3-10FBEB4ED41F}"/>
          </ac:picMkLst>
        </pc:picChg>
        <pc:picChg chg="del">
          <ac:chgData name="Alexis Kinzelin" userId="e9f19f77-3c43-45b4-aa40-e880244cb77c" providerId="ADAL" clId="{6FBAEA7B-492C-4A94-BCAB-9DB737CA705B}" dt="2022-08-30T14:09:31.165" v="4241" actId="478"/>
          <ac:picMkLst>
            <pc:docMk/>
            <pc:sldMk cId="1158102162" sldId="3459"/>
            <ac:picMk id="80" creationId="{A45D74F8-8C01-053F-FA76-F45E74330FFD}"/>
          </ac:picMkLst>
        </pc:picChg>
        <pc:picChg chg="del">
          <ac:chgData name="Alexis Kinzelin" userId="e9f19f77-3c43-45b4-aa40-e880244cb77c" providerId="ADAL" clId="{6FBAEA7B-492C-4A94-BCAB-9DB737CA705B}" dt="2022-08-30T14:09:31.165" v="4241" actId="478"/>
          <ac:picMkLst>
            <pc:docMk/>
            <pc:sldMk cId="1158102162" sldId="3459"/>
            <ac:picMk id="91" creationId="{2DC17971-0E92-DD68-F799-807C4E376A28}"/>
          </ac:picMkLst>
        </pc:picChg>
        <pc:cxnChg chg="del">
          <ac:chgData name="Alexis Kinzelin" userId="e9f19f77-3c43-45b4-aa40-e880244cb77c" providerId="ADAL" clId="{6FBAEA7B-492C-4A94-BCAB-9DB737CA705B}" dt="2022-08-30T14:09:28.150" v="4240" actId="478"/>
          <ac:cxnSpMkLst>
            <pc:docMk/>
            <pc:sldMk cId="1158102162" sldId="3459"/>
            <ac:cxnSpMk id="37" creationId="{2A99356D-13C2-D493-C076-FB8823132180}"/>
          </ac:cxnSpMkLst>
        </pc:cxnChg>
        <pc:cxnChg chg="del">
          <ac:chgData name="Alexis Kinzelin" userId="e9f19f77-3c43-45b4-aa40-e880244cb77c" providerId="ADAL" clId="{6FBAEA7B-492C-4A94-BCAB-9DB737CA705B}" dt="2022-08-30T14:09:55.734" v="4244" actId="478"/>
          <ac:cxnSpMkLst>
            <pc:docMk/>
            <pc:sldMk cId="1158102162" sldId="3459"/>
            <ac:cxnSpMk id="51" creationId="{EFD9C36C-3A46-1B3F-E06B-80F8C1D041F7}"/>
          </ac:cxnSpMkLst>
        </pc:cxnChg>
      </pc:sldChg>
      <pc:sldChg chg="add del setBg">
        <pc:chgData name="Alexis Kinzelin" userId="e9f19f77-3c43-45b4-aa40-e880244cb77c" providerId="ADAL" clId="{6FBAEA7B-492C-4A94-BCAB-9DB737CA705B}" dt="2022-08-30T14:09:12.723" v="4237"/>
        <pc:sldMkLst>
          <pc:docMk/>
          <pc:sldMk cId="2812020164" sldId="3459"/>
        </pc:sldMkLst>
      </pc:sldChg>
      <pc:sldChg chg="add del setBg">
        <pc:chgData name="Alexis Kinzelin" userId="e9f19f77-3c43-45b4-aa40-e880244cb77c" providerId="ADAL" clId="{6FBAEA7B-492C-4A94-BCAB-9DB737CA705B}" dt="2022-08-30T14:27:28.675" v="4430"/>
        <pc:sldMkLst>
          <pc:docMk/>
          <pc:sldMk cId="2203806895" sldId="3460"/>
        </pc:sldMkLst>
      </pc:sldChg>
      <pc:sldChg chg="addSp delSp modSp add mod delAnim modAnim modNotesTx">
        <pc:chgData name="Alexis Kinzelin" userId="e9f19f77-3c43-45b4-aa40-e880244cb77c" providerId="ADAL" clId="{6FBAEA7B-492C-4A94-BCAB-9DB737CA705B}" dt="2022-08-30T14:35:13.034" v="4530" actId="1076"/>
        <pc:sldMkLst>
          <pc:docMk/>
          <pc:sldMk cId="4170299538" sldId="3460"/>
        </pc:sldMkLst>
        <pc:spChg chg="mod">
          <ac:chgData name="Alexis Kinzelin" userId="e9f19f77-3c43-45b4-aa40-e880244cb77c" providerId="ADAL" clId="{6FBAEA7B-492C-4A94-BCAB-9DB737CA705B}" dt="2022-08-30T14:35:13.034" v="4530" actId="1076"/>
          <ac:spMkLst>
            <pc:docMk/>
            <pc:sldMk cId="4170299538" sldId="3460"/>
            <ac:spMk id="14" creationId="{00000000-0000-0000-0000-000000000000}"/>
          </ac:spMkLst>
        </pc:spChg>
        <pc:spChg chg="del">
          <ac:chgData name="Alexis Kinzelin" userId="e9f19f77-3c43-45b4-aa40-e880244cb77c" providerId="ADAL" clId="{6FBAEA7B-492C-4A94-BCAB-9DB737CA705B}" dt="2022-08-30T14:28:10.470" v="4441" actId="478"/>
          <ac:spMkLst>
            <pc:docMk/>
            <pc:sldMk cId="4170299538" sldId="3460"/>
            <ac:spMk id="15" creationId="{00000000-0000-0000-0000-000000000000}"/>
          </ac:spMkLst>
        </pc:spChg>
        <pc:spChg chg="add del">
          <ac:chgData name="Alexis Kinzelin" userId="e9f19f77-3c43-45b4-aa40-e880244cb77c" providerId="ADAL" clId="{6FBAEA7B-492C-4A94-BCAB-9DB737CA705B}" dt="2022-08-30T14:28:37.159" v="4446" actId="22"/>
          <ac:spMkLst>
            <pc:docMk/>
            <pc:sldMk cId="4170299538" sldId="3460"/>
            <ac:spMk id="17" creationId="{DA278B29-9F79-7858-E586-C4A40DCABBDF}"/>
          </ac:spMkLst>
        </pc:spChg>
        <pc:spChg chg="add del mod">
          <ac:chgData name="Alexis Kinzelin" userId="e9f19f77-3c43-45b4-aa40-e880244cb77c" providerId="ADAL" clId="{6FBAEA7B-492C-4A94-BCAB-9DB737CA705B}" dt="2022-08-30T14:28:58.591" v="4450" actId="478"/>
          <ac:spMkLst>
            <pc:docMk/>
            <pc:sldMk cId="4170299538" sldId="3460"/>
            <ac:spMk id="19" creationId="{E9DB577A-58F4-EE7C-6ADE-0A6C6D73EF3E}"/>
          </ac:spMkLst>
        </pc:spChg>
        <pc:spChg chg="add mod">
          <ac:chgData name="Alexis Kinzelin" userId="e9f19f77-3c43-45b4-aa40-e880244cb77c" providerId="ADAL" clId="{6FBAEA7B-492C-4A94-BCAB-9DB737CA705B}" dt="2022-08-30T14:35:13.034" v="4530" actId="1076"/>
          <ac:spMkLst>
            <pc:docMk/>
            <pc:sldMk cId="4170299538" sldId="3460"/>
            <ac:spMk id="21" creationId="{1DEAB18D-3316-5386-4435-15DECC4AD395}"/>
          </ac:spMkLst>
        </pc:spChg>
        <pc:spChg chg="add mod">
          <ac:chgData name="Alexis Kinzelin" userId="e9f19f77-3c43-45b4-aa40-e880244cb77c" providerId="ADAL" clId="{6FBAEA7B-492C-4A94-BCAB-9DB737CA705B}" dt="2022-08-30T14:34:17.371" v="4518" actId="1076"/>
          <ac:spMkLst>
            <pc:docMk/>
            <pc:sldMk cId="4170299538" sldId="3460"/>
            <ac:spMk id="23" creationId="{38330B22-0007-0FCE-DAF9-10957432CA86}"/>
          </ac:spMkLst>
        </pc:spChg>
        <pc:grpChg chg="del">
          <ac:chgData name="Alexis Kinzelin" userId="e9f19f77-3c43-45b4-aa40-e880244cb77c" providerId="ADAL" clId="{6FBAEA7B-492C-4A94-BCAB-9DB737CA705B}" dt="2022-08-30T14:27:34.604" v="4433" actId="478"/>
          <ac:grpSpMkLst>
            <pc:docMk/>
            <pc:sldMk cId="4170299538" sldId="3460"/>
            <ac:grpSpMk id="2" creationId="{76586E21-8770-404B-61DF-2D866CB87A95}"/>
          </ac:grpSpMkLst>
        </pc:grpChg>
        <pc:picChg chg="mod">
          <ac:chgData name="Alexis Kinzelin" userId="e9f19f77-3c43-45b4-aa40-e880244cb77c" providerId="ADAL" clId="{6FBAEA7B-492C-4A94-BCAB-9DB737CA705B}" dt="2022-08-30T14:35:13.034" v="4530" actId="1076"/>
          <ac:picMkLst>
            <pc:docMk/>
            <pc:sldMk cId="4170299538" sldId="3460"/>
            <ac:picMk id="3" creationId="{00000000-0000-0000-0000-000000000000}"/>
          </ac:picMkLst>
        </pc:picChg>
        <pc:picChg chg="mod">
          <ac:chgData name="Alexis Kinzelin" userId="e9f19f77-3c43-45b4-aa40-e880244cb77c" providerId="ADAL" clId="{6FBAEA7B-492C-4A94-BCAB-9DB737CA705B}" dt="2022-08-30T14:35:13.034" v="4530" actId="1076"/>
          <ac:picMkLst>
            <pc:docMk/>
            <pc:sldMk cId="4170299538" sldId="3460"/>
            <ac:picMk id="4" creationId="{00000000-0000-0000-0000-000000000000}"/>
          </ac:picMkLst>
        </pc:picChg>
        <pc:picChg chg="mod">
          <ac:chgData name="Alexis Kinzelin" userId="e9f19f77-3c43-45b4-aa40-e880244cb77c" providerId="ADAL" clId="{6FBAEA7B-492C-4A94-BCAB-9DB737CA705B}" dt="2022-08-30T14:35:03.122" v="4527" actId="1076"/>
          <ac:picMkLst>
            <pc:docMk/>
            <pc:sldMk cId="4170299538" sldId="3460"/>
            <ac:picMk id="5" creationId="{00000000-0000-0000-0000-000000000000}"/>
          </ac:picMkLst>
        </pc:picChg>
        <pc:picChg chg="mod">
          <ac:chgData name="Alexis Kinzelin" userId="e9f19f77-3c43-45b4-aa40-e880244cb77c" providerId="ADAL" clId="{6FBAEA7B-492C-4A94-BCAB-9DB737CA705B}" dt="2022-08-30T14:34:08.657" v="4517" actId="1076"/>
          <ac:picMkLst>
            <pc:docMk/>
            <pc:sldMk cId="4170299538" sldId="3460"/>
            <ac:picMk id="6" creationId="{00000000-0000-0000-0000-000000000000}"/>
          </ac:picMkLst>
        </pc:picChg>
        <pc:picChg chg="mod">
          <ac:chgData name="Alexis Kinzelin" userId="e9f19f77-3c43-45b4-aa40-e880244cb77c" providerId="ADAL" clId="{6FBAEA7B-492C-4A94-BCAB-9DB737CA705B}" dt="2022-08-30T14:34:05.775" v="4516" actId="1076"/>
          <ac:picMkLst>
            <pc:docMk/>
            <pc:sldMk cId="4170299538" sldId="3460"/>
            <ac:picMk id="10"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2"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3" creationId="{00000000-0000-0000-0000-000000000000}"/>
          </ac:picMkLst>
        </pc:picChg>
      </pc:sldChg>
      <pc:sldChg chg="addSp delSp modSp add mod">
        <pc:chgData name="Alexis Kinzelin" userId="e9f19f77-3c43-45b4-aa40-e880244cb77c" providerId="ADAL" clId="{6FBAEA7B-492C-4A94-BCAB-9DB737CA705B}" dt="2022-08-31T10:49:38.619" v="11484" actId="20577"/>
        <pc:sldMkLst>
          <pc:docMk/>
          <pc:sldMk cId="194307646" sldId="3461"/>
        </pc:sldMkLst>
        <pc:spChg chg="add del mod">
          <ac:chgData name="Alexis Kinzelin" userId="e9f19f77-3c43-45b4-aa40-e880244cb77c" providerId="ADAL" clId="{6FBAEA7B-492C-4A94-BCAB-9DB737CA705B}" dt="2022-08-30T15:24:11.790" v="4653" actId="478"/>
          <ac:spMkLst>
            <pc:docMk/>
            <pc:sldMk cId="194307646" sldId="3461"/>
            <ac:spMk id="2" creationId="{C90C026E-02AF-0603-9876-CF207D97E4C3}"/>
          </ac:spMkLst>
        </pc:spChg>
        <pc:spChg chg="del">
          <ac:chgData name="Alexis Kinzelin" userId="e9f19f77-3c43-45b4-aa40-e880244cb77c" providerId="ADAL" clId="{6FBAEA7B-492C-4A94-BCAB-9DB737CA705B}" dt="2022-08-30T15:23:25.587" v="4620" actId="478"/>
          <ac:spMkLst>
            <pc:docMk/>
            <pc:sldMk cId="194307646" sldId="3461"/>
            <ac:spMk id="14" creationId="{00000000-0000-0000-0000-000000000000}"/>
          </ac:spMkLst>
        </pc:spChg>
        <pc:spChg chg="add mod">
          <ac:chgData name="Alexis Kinzelin" userId="e9f19f77-3c43-45b4-aa40-e880244cb77c" providerId="ADAL" clId="{6FBAEA7B-492C-4A94-BCAB-9DB737CA705B}" dt="2022-08-31T10:49:38.619" v="11484" actId="20577"/>
          <ac:spMkLst>
            <pc:docMk/>
            <pc:sldMk cId="194307646" sldId="3461"/>
            <ac:spMk id="15" creationId="{F7C7C418-FB94-B1BF-B3A6-0575474035C5}"/>
          </ac:spMkLst>
        </pc:spChg>
        <pc:spChg chg="add mod">
          <ac:chgData name="Alexis Kinzelin" userId="e9f19f77-3c43-45b4-aa40-e880244cb77c" providerId="ADAL" clId="{6FBAEA7B-492C-4A94-BCAB-9DB737CA705B}" dt="2022-08-30T15:35:07.772" v="5057" actId="1076"/>
          <ac:spMkLst>
            <pc:docMk/>
            <pc:sldMk cId="194307646" sldId="3461"/>
            <ac:spMk id="18" creationId="{EDD6C11D-5137-132D-1F4C-1A979F24464E}"/>
          </ac:spMkLst>
        </pc:spChg>
        <pc:spChg chg="add mod">
          <ac:chgData name="Alexis Kinzelin" userId="e9f19f77-3c43-45b4-aa40-e880244cb77c" providerId="ADAL" clId="{6FBAEA7B-492C-4A94-BCAB-9DB737CA705B}" dt="2022-08-30T15:35:07.772" v="5057" actId="1076"/>
          <ac:spMkLst>
            <pc:docMk/>
            <pc:sldMk cId="194307646" sldId="3461"/>
            <ac:spMk id="20" creationId="{11B5D93B-A1C6-3C55-8F70-740148F317F7}"/>
          </ac:spMkLst>
        </pc:spChg>
        <pc:spChg chg="del">
          <ac:chgData name="Alexis Kinzelin" userId="e9f19f77-3c43-45b4-aa40-e880244cb77c" providerId="ADAL" clId="{6FBAEA7B-492C-4A94-BCAB-9DB737CA705B}" dt="2022-08-30T15:23:25.587" v="4620" actId="478"/>
          <ac:spMkLst>
            <pc:docMk/>
            <pc:sldMk cId="194307646" sldId="3461"/>
            <ac:spMk id="21" creationId="{1DEAB18D-3316-5386-4435-15DECC4AD395}"/>
          </ac:spMkLst>
        </pc:spChg>
        <pc:spChg chg="del">
          <ac:chgData name="Alexis Kinzelin" userId="e9f19f77-3c43-45b4-aa40-e880244cb77c" providerId="ADAL" clId="{6FBAEA7B-492C-4A94-BCAB-9DB737CA705B}" dt="2022-08-30T15:23:25.587" v="4620" actId="478"/>
          <ac:spMkLst>
            <pc:docMk/>
            <pc:sldMk cId="194307646" sldId="3461"/>
            <ac:spMk id="23" creationId="{38330B22-0007-0FCE-DAF9-10957432CA86}"/>
          </ac:spMkLst>
        </pc:spChg>
        <pc:spChg chg="add del mod">
          <ac:chgData name="Alexis Kinzelin" userId="e9f19f77-3c43-45b4-aa40-e880244cb77c" providerId="ADAL" clId="{6FBAEA7B-492C-4A94-BCAB-9DB737CA705B}" dt="2022-08-30T15:27:42.078" v="4684" actId="478"/>
          <ac:spMkLst>
            <pc:docMk/>
            <pc:sldMk cId="194307646" sldId="3461"/>
            <ac:spMk id="24" creationId="{E73E0124-6358-995A-F370-A762E5F422C6}"/>
          </ac:spMkLst>
        </pc:spChg>
        <pc:spChg chg="add mod">
          <ac:chgData name="Alexis Kinzelin" userId="e9f19f77-3c43-45b4-aa40-e880244cb77c" providerId="ADAL" clId="{6FBAEA7B-492C-4A94-BCAB-9DB737CA705B}" dt="2022-08-30T15:35:07.772" v="5057" actId="1076"/>
          <ac:spMkLst>
            <pc:docMk/>
            <pc:sldMk cId="194307646" sldId="3461"/>
            <ac:spMk id="26" creationId="{4208B4EC-EC57-9125-6087-0737D92D8062}"/>
          </ac:spMkLst>
        </pc:spChg>
        <pc:spChg chg="add mod">
          <ac:chgData name="Alexis Kinzelin" userId="e9f19f77-3c43-45b4-aa40-e880244cb77c" providerId="ADAL" clId="{6FBAEA7B-492C-4A94-BCAB-9DB737CA705B}" dt="2022-08-30T15:35:07.772" v="5057" actId="1076"/>
          <ac:spMkLst>
            <pc:docMk/>
            <pc:sldMk cId="194307646" sldId="3461"/>
            <ac:spMk id="28" creationId="{956EB2FA-454D-7B60-4A1D-8D260730EBB5}"/>
          </ac:spMkLst>
        </pc:spChg>
        <pc:spChg chg="add mod">
          <ac:chgData name="Alexis Kinzelin" userId="e9f19f77-3c43-45b4-aa40-e880244cb77c" providerId="ADAL" clId="{6FBAEA7B-492C-4A94-BCAB-9DB737CA705B}" dt="2022-08-30T15:35:07.772" v="5057" actId="1076"/>
          <ac:spMkLst>
            <pc:docMk/>
            <pc:sldMk cId="194307646" sldId="3461"/>
            <ac:spMk id="29" creationId="{99561CC0-5141-E9B3-F88B-BF59287A38E8}"/>
          </ac:spMkLst>
        </pc:spChg>
        <pc:spChg chg="add mod">
          <ac:chgData name="Alexis Kinzelin" userId="e9f19f77-3c43-45b4-aa40-e880244cb77c" providerId="ADAL" clId="{6FBAEA7B-492C-4A94-BCAB-9DB737CA705B}" dt="2022-08-30T15:35:07.772" v="5057" actId="1076"/>
          <ac:spMkLst>
            <pc:docMk/>
            <pc:sldMk cId="194307646" sldId="3461"/>
            <ac:spMk id="30" creationId="{C944440E-7C04-E29C-A62D-A47D713F1FE1}"/>
          </ac:spMkLst>
        </pc:spChg>
        <pc:spChg chg="add mod">
          <ac:chgData name="Alexis Kinzelin" userId="e9f19f77-3c43-45b4-aa40-e880244cb77c" providerId="ADAL" clId="{6FBAEA7B-492C-4A94-BCAB-9DB737CA705B}" dt="2022-08-30T15:35:07.772" v="5057" actId="1076"/>
          <ac:spMkLst>
            <pc:docMk/>
            <pc:sldMk cId="194307646" sldId="3461"/>
            <ac:spMk id="31" creationId="{2CB1979D-90CA-6510-877C-C52CADEBA9C7}"/>
          </ac:spMkLst>
        </pc:spChg>
        <pc:spChg chg="add mod">
          <ac:chgData name="Alexis Kinzelin" userId="e9f19f77-3c43-45b4-aa40-e880244cb77c" providerId="ADAL" clId="{6FBAEA7B-492C-4A94-BCAB-9DB737CA705B}" dt="2022-08-30T15:35:07.772" v="5057" actId="1076"/>
          <ac:spMkLst>
            <pc:docMk/>
            <pc:sldMk cId="194307646" sldId="3461"/>
            <ac:spMk id="32" creationId="{0FF43D79-1FA2-B702-8A42-D00BDB70136C}"/>
          </ac:spMkLst>
        </pc:spChg>
        <pc:picChg chg="del">
          <ac:chgData name="Alexis Kinzelin" userId="e9f19f77-3c43-45b4-aa40-e880244cb77c" providerId="ADAL" clId="{6FBAEA7B-492C-4A94-BCAB-9DB737CA705B}" dt="2022-08-30T15:23:25.587" v="4620" actId="478"/>
          <ac:picMkLst>
            <pc:docMk/>
            <pc:sldMk cId="194307646" sldId="3461"/>
            <ac:picMk id="3"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4"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5"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6"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7" creationId="{05CD5E87-4BE0-D344-9C2B-325BADABA934}"/>
          </ac:picMkLst>
        </pc:picChg>
        <pc:picChg chg="add mod">
          <ac:chgData name="Alexis Kinzelin" userId="e9f19f77-3c43-45b4-aa40-e880244cb77c" providerId="ADAL" clId="{6FBAEA7B-492C-4A94-BCAB-9DB737CA705B}" dt="2022-08-30T15:23:32.475" v="4621"/>
          <ac:picMkLst>
            <pc:docMk/>
            <pc:sldMk cId="194307646" sldId="3461"/>
            <ac:picMk id="8" creationId="{E3953E87-3506-D444-996D-8C87AA2F0959}"/>
          </ac:picMkLst>
        </pc:picChg>
        <pc:picChg chg="add mod">
          <ac:chgData name="Alexis Kinzelin" userId="e9f19f77-3c43-45b4-aa40-e880244cb77c" providerId="ADAL" clId="{6FBAEA7B-492C-4A94-BCAB-9DB737CA705B}" dt="2022-08-30T15:23:32.475" v="4621"/>
          <ac:picMkLst>
            <pc:docMk/>
            <pc:sldMk cId="194307646" sldId="3461"/>
            <ac:picMk id="9" creationId="{4F8ACA63-9445-3D7D-F884-9602B0BE863B}"/>
          </ac:picMkLst>
        </pc:picChg>
        <pc:picChg chg="del">
          <ac:chgData name="Alexis Kinzelin" userId="e9f19f77-3c43-45b4-aa40-e880244cb77c" providerId="ADAL" clId="{6FBAEA7B-492C-4A94-BCAB-9DB737CA705B}" dt="2022-08-30T15:23:25.587" v="4620" actId="478"/>
          <ac:picMkLst>
            <pc:docMk/>
            <pc:sldMk cId="194307646" sldId="3461"/>
            <ac:picMk id="10"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11"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12" creationId="{A4C613AB-A335-343A-26A2-7FDE85992DCD}"/>
          </ac:picMkLst>
        </pc:picChg>
        <pc:picChg chg="add mod">
          <ac:chgData name="Alexis Kinzelin" userId="e9f19f77-3c43-45b4-aa40-e880244cb77c" providerId="ADAL" clId="{6FBAEA7B-492C-4A94-BCAB-9DB737CA705B}" dt="2022-08-30T15:35:07.772" v="5057" actId="1076"/>
          <ac:picMkLst>
            <pc:docMk/>
            <pc:sldMk cId="194307646" sldId="3461"/>
            <ac:picMk id="17" creationId="{A8D80CFF-8C3A-7CA3-64BC-A33F04E799C1}"/>
          </ac:picMkLst>
        </pc:picChg>
        <pc:cxnChg chg="add mod">
          <ac:chgData name="Alexis Kinzelin" userId="e9f19f77-3c43-45b4-aa40-e880244cb77c" providerId="ADAL" clId="{6FBAEA7B-492C-4A94-BCAB-9DB737CA705B}" dt="2022-08-30T15:35:07.772" v="5057" actId="1076"/>
          <ac:cxnSpMkLst>
            <pc:docMk/>
            <pc:sldMk cId="194307646" sldId="3461"/>
            <ac:cxnSpMk id="34" creationId="{2EEFC0D1-973B-976F-0D08-E0D7864BEB15}"/>
          </ac:cxnSpMkLst>
        </pc:cxnChg>
        <pc:cxnChg chg="add mod">
          <ac:chgData name="Alexis Kinzelin" userId="e9f19f77-3c43-45b4-aa40-e880244cb77c" providerId="ADAL" clId="{6FBAEA7B-492C-4A94-BCAB-9DB737CA705B}" dt="2022-08-30T15:35:07.772" v="5057" actId="1076"/>
          <ac:cxnSpMkLst>
            <pc:docMk/>
            <pc:sldMk cId="194307646" sldId="3461"/>
            <ac:cxnSpMk id="36" creationId="{AB958360-C398-B9FD-77C3-76B27F3ED40B}"/>
          </ac:cxnSpMkLst>
        </pc:cxnChg>
        <pc:cxnChg chg="add mod">
          <ac:chgData name="Alexis Kinzelin" userId="e9f19f77-3c43-45b4-aa40-e880244cb77c" providerId="ADAL" clId="{6FBAEA7B-492C-4A94-BCAB-9DB737CA705B}" dt="2022-08-30T15:35:07.772" v="5057" actId="1076"/>
          <ac:cxnSpMkLst>
            <pc:docMk/>
            <pc:sldMk cId="194307646" sldId="3461"/>
            <ac:cxnSpMk id="39" creationId="{9AB4B177-BC07-A903-CE58-70DD418F98CD}"/>
          </ac:cxnSpMkLst>
        </pc:cxnChg>
        <pc:cxnChg chg="add mod">
          <ac:chgData name="Alexis Kinzelin" userId="e9f19f77-3c43-45b4-aa40-e880244cb77c" providerId="ADAL" clId="{6FBAEA7B-492C-4A94-BCAB-9DB737CA705B}" dt="2022-08-30T15:35:07.772" v="5057" actId="1076"/>
          <ac:cxnSpMkLst>
            <pc:docMk/>
            <pc:sldMk cId="194307646" sldId="3461"/>
            <ac:cxnSpMk id="41" creationId="{5084746E-2ECC-37B6-B835-9A2BFB390CF3}"/>
          </ac:cxnSpMkLst>
        </pc:cxnChg>
        <pc:cxnChg chg="add mod">
          <ac:chgData name="Alexis Kinzelin" userId="e9f19f77-3c43-45b4-aa40-e880244cb77c" providerId="ADAL" clId="{6FBAEA7B-492C-4A94-BCAB-9DB737CA705B}" dt="2022-08-30T15:35:07.772" v="5057" actId="1076"/>
          <ac:cxnSpMkLst>
            <pc:docMk/>
            <pc:sldMk cId="194307646" sldId="3461"/>
            <ac:cxnSpMk id="43" creationId="{5A7E6CBF-FF49-71AD-3401-A57B7377B2E4}"/>
          </ac:cxnSpMkLst>
        </pc:cxnChg>
        <pc:cxnChg chg="add mod">
          <ac:chgData name="Alexis Kinzelin" userId="e9f19f77-3c43-45b4-aa40-e880244cb77c" providerId="ADAL" clId="{6FBAEA7B-492C-4A94-BCAB-9DB737CA705B}" dt="2022-08-30T15:35:07.772" v="5057" actId="1076"/>
          <ac:cxnSpMkLst>
            <pc:docMk/>
            <pc:sldMk cId="194307646" sldId="3461"/>
            <ac:cxnSpMk id="44" creationId="{975609CC-370B-C013-B469-A8882162B642}"/>
          </ac:cxnSpMkLst>
        </pc:cxnChg>
      </pc:sldChg>
      <pc:sldChg chg="add del setBg">
        <pc:chgData name="Alexis Kinzelin" userId="e9f19f77-3c43-45b4-aa40-e880244cb77c" providerId="ADAL" clId="{6FBAEA7B-492C-4A94-BCAB-9DB737CA705B}" dt="2022-08-30T14:27:39.797" v="4435"/>
        <pc:sldMkLst>
          <pc:docMk/>
          <pc:sldMk cId="1338793391" sldId="3461"/>
        </pc:sldMkLst>
      </pc:sldChg>
      <pc:sldChg chg="add del setBg">
        <pc:chgData name="Alexis Kinzelin" userId="e9f19f77-3c43-45b4-aa40-e880244cb77c" providerId="ADAL" clId="{6FBAEA7B-492C-4A94-BCAB-9DB737CA705B}" dt="2022-08-30T15:23:19.370" v="4618"/>
        <pc:sldMkLst>
          <pc:docMk/>
          <pc:sldMk cId="1657334718" sldId="3461"/>
        </pc:sldMkLst>
      </pc:sldChg>
      <pc:sldChg chg="add del setBg">
        <pc:chgData name="Alexis Kinzelin" userId="e9f19f77-3c43-45b4-aa40-e880244cb77c" providerId="ADAL" clId="{6FBAEA7B-492C-4A94-BCAB-9DB737CA705B}" dt="2022-08-30T15:20:02.381" v="4576"/>
        <pc:sldMkLst>
          <pc:docMk/>
          <pc:sldMk cId="3687033019" sldId="3461"/>
        </pc:sldMkLst>
      </pc:sldChg>
      <pc:sldChg chg="delSp add del mod">
        <pc:chgData name="Alexis Kinzelin" userId="e9f19f77-3c43-45b4-aa40-e880244cb77c" providerId="ADAL" clId="{6FBAEA7B-492C-4A94-BCAB-9DB737CA705B}" dt="2022-08-30T15:20:08.134" v="4579" actId="47"/>
        <pc:sldMkLst>
          <pc:docMk/>
          <pc:sldMk cId="3836872716" sldId="3461"/>
        </pc:sldMkLst>
        <pc:picChg chg="del">
          <ac:chgData name="Alexis Kinzelin" userId="e9f19f77-3c43-45b4-aa40-e880244cb77c" providerId="ADAL" clId="{6FBAEA7B-492C-4A94-BCAB-9DB737CA705B}" dt="2022-08-30T15:20:04.111" v="4578" actId="478"/>
          <ac:picMkLst>
            <pc:docMk/>
            <pc:sldMk cId="3836872716" sldId="3461"/>
            <ac:picMk id="27" creationId="{C2AE8282-ECEB-7B8D-E1BC-4D0561D45E88}"/>
          </ac:picMkLst>
        </pc:picChg>
      </pc:sldChg>
      <pc:sldChg chg="add del setBg">
        <pc:chgData name="Alexis Kinzelin" userId="e9f19f77-3c43-45b4-aa40-e880244cb77c" providerId="ADAL" clId="{6FBAEA7B-492C-4A94-BCAB-9DB737CA705B}" dt="2022-08-30T15:35:42.871" v="5059"/>
        <pc:sldMkLst>
          <pc:docMk/>
          <pc:sldMk cId="541403425" sldId="3462"/>
        </pc:sldMkLst>
      </pc:sldChg>
      <pc:sldChg chg="addSp delSp modSp add mod ord">
        <pc:chgData name="Alexis Kinzelin" userId="e9f19f77-3c43-45b4-aa40-e880244cb77c" providerId="ADAL" clId="{6FBAEA7B-492C-4A94-BCAB-9DB737CA705B}" dt="2022-08-31T10:49:12.988" v="11471" actId="121"/>
        <pc:sldMkLst>
          <pc:docMk/>
          <pc:sldMk cId="831060786" sldId="3462"/>
        </pc:sldMkLst>
        <pc:spChg chg="add del">
          <ac:chgData name="Alexis Kinzelin" userId="e9f19f77-3c43-45b4-aa40-e880244cb77c" providerId="ADAL" clId="{6FBAEA7B-492C-4A94-BCAB-9DB737CA705B}" dt="2022-08-30T16:21:13.595" v="5625" actId="22"/>
          <ac:spMkLst>
            <pc:docMk/>
            <pc:sldMk cId="831060786" sldId="3462"/>
            <ac:spMk id="3" creationId="{377B467E-E49C-4B6B-B26E-00C819D928D8}"/>
          </ac:spMkLst>
        </pc:spChg>
        <pc:spChg chg="add del">
          <ac:chgData name="Alexis Kinzelin" userId="e9f19f77-3c43-45b4-aa40-e880244cb77c" providerId="ADAL" clId="{6FBAEA7B-492C-4A94-BCAB-9DB737CA705B}" dt="2022-08-30T16:21:16.411" v="5627" actId="22"/>
          <ac:spMkLst>
            <pc:docMk/>
            <pc:sldMk cId="831060786" sldId="3462"/>
            <ac:spMk id="5" creationId="{9108B66E-662A-13D1-D19B-9E48493C685B}"/>
          </ac:spMkLst>
        </pc:spChg>
        <pc:spChg chg="add mod">
          <ac:chgData name="Alexis Kinzelin" userId="e9f19f77-3c43-45b4-aa40-e880244cb77c" providerId="ADAL" clId="{6FBAEA7B-492C-4A94-BCAB-9DB737CA705B}" dt="2022-08-30T16:22:03.714" v="5658" actId="1037"/>
          <ac:spMkLst>
            <pc:docMk/>
            <pc:sldMk cId="831060786" sldId="3462"/>
            <ac:spMk id="10" creationId="{D2C137A7-2655-E85E-C6B3-616F0252FC9B}"/>
          </ac:spMkLst>
        </pc:spChg>
        <pc:spChg chg="add mod">
          <ac:chgData name="Alexis Kinzelin" userId="e9f19f77-3c43-45b4-aa40-e880244cb77c" providerId="ADAL" clId="{6FBAEA7B-492C-4A94-BCAB-9DB737CA705B}" dt="2022-08-30T16:22:03.714" v="5658" actId="1037"/>
          <ac:spMkLst>
            <pc:docMk/>
            <pc:sldMk cId="831060786" sldId="3462"/>
            <ac:spMk id="11" creationId="{F082B104-10A8-F362-0A4D-19202BCB882B}"/>
          </ac:spMkLst>
        </pc:spChg>
        <pc:spChg chg="add mod">
          <ac:chgData name="Alexis Kinzelin" userId="e9f19f77-3c43-45b4-aa40-e880244cb77c" providerId="ADAL" clId="{6FBAEA7B-492C-4A94-BCAB-9DB737CA705B}" dt="2022-08-30T16:21:58.011" v="5648" actId="20577"/>
          <ac:spMkLst>
            <pc:docMk/>
            <pc:sldMk cId="831060786" sldId="3462"/>
            <ac:spMk id="13" creationId="{6DA5BF98-D294-4C66-B8F9-63E560EDF794}"/>
          </ac:spMkLst>
        </pc:spChg>
        <pc:spChg chg="mod">
          <ac:chgData name="Alexis Kinzelin" userId="e9f19f77-3c43-45b4-aa40-e880244cb77c" providerId="ADAL" clId="{6FBAEA7B-492C-4A94-BCAB-9DB737CA705B}" dt="2022-08-31T10:49:12.988" v="11471" actId="121"/>
          <ac:spMkLst>
            <pc:docMk/>
            <pc:sldMk cId="831060786" sldId="3462"/>
            <ac:spMk id="15" creationId="{F7C7C418-FB94-B1BF-B3A6-0575474035C5}"/>
          </ac:spMkLst>
        </pc:spChg>
        <pc:spChg chg="add del">
          <ac:chgData name="Alexis Kinzelin" userId="e9f19f77-3c43-45b4-aa40-e880244cb77c" providerId="ADAL" clId="{6FBAEA7B-492C-4A94-BCAB-9DB737CA705B}" dt="2022-08-30T16:22:43.514" v="5668" actId="22"/>
          <ac:spMkLst>
            <pc:docMk/>
            <pc:sldMk cId="831060786" sldId="3462"/>
            <ac:spMk id="18" creationId="{2287D29A-4A1B-46EB-6161-50AA04BCF929}"/>
          </ac:spMkLst>
        </pc:spChg>
        <pc:spChg chg="del">
          <ac:chgData name="Alexis Kinzelin" userId="e9f19f77-3c43-45b4-aa40-e880244cb77c" providerId="ADAL" clId="{6FBAEA7B-492C-4A94-BCAB-9DB737CA705B}" dt="2022-08-30T15:35:51.783" v="5082" actId="478"/>
          <ac:spMkLst>
            <pc:docMk/>
            <pc:sldMk cId="831060786" sldId="3462"/>
            <ac:spMk id="18" creationId="{EDD6C11D-5137-132D-1F4C-1A979F24464E}"/>
          </ac:spMkLst>
        </pc:spChg>
        <pc:spChg chg="del">
          <ac:chgData name="Alexis Kinzelin" userId="e9f19f77-3c43-45b4-aa40-e880244cb77c" providerId="ADAL" clId="{6FBAEA7B-492C-4A94-BCAB-9DB737CA705B}" dt="2022-08-30T15:35:51.783" v="5082" actId="478"/>
          <ac:spMkLst>
            <pc:docMk/>
            <pc:sldMk cId="831060786" sldId="3462"/>
            <ac:spMk id="20" creationId="{11B5D93B-A1C6-3C55-8F70-740148F317F7}"/>
          </ac:spMkLst>
        </pc:spChg>
        <pc:spChg chg="add del">
          <ac:chgData name="Alexis Kinzelin" userId="e9f19f77-3c43-45b4-aa40-e880244cb77c" providerId="ADAL" clId="{6FBAEA7B-492C-4A94-BCAB-9DB737CA705B}" dt="2022-08-30T16:22:43.514" v="5668" actId="22"/>
          <ac:spMkLst>
            <pc:docMk/>
            <pc:sldMk cId="831060786" sldId="3462"/>
            <ac:spMk id="20" creationId="{762F4390-50A3-2CC4-2580-7983625FD110}"/>
          </ac:spMkLst>
        </pc:spChg>
        <pc:spChg chg="add del">
          <ac:chgData name="Alexis Kinzelin" userId="e9f19f77-3c43-45b4-aa40-e880244cb77c" providerId="ADAL" clId="{6FBAEA7B-492C-4A94-BCAB-9DB737CA705B}" dt="2022-08-30T16:22:43.514" v="5668" actId="22"/>
          <ac:spMkLst>
            <pc:docMk/>
            <pc:sldMk cId="831060786" sldId="3462"/>
            <ac:spMk id="22" creationId="{EB3966D1-888A-55D6-65CF-62150AB04E98}"/>
          </ac:spMkLst>
        </pc:spChg>
        <pc:spChg chg="del">
          <ac:chgData name="Alexis Kinzelin" userId="e9f19f77-3c43-45b4-aa40-e880244cb77c" providerId="ADAL" clId="{6FBAEA7B-492C-4A94-BCAB-9DB737CA705B}" dt="2022-08-30T15:35:51.783" v="5082" actId="478"/>
          <ac:spMkLst>
            <pc:docMk/>
            <pc:sldMk cId="831060786" sldId="3462"/>
            <ac:spMk id="26" creationId="{4208B4EC-EC57-9125-6087-0737D92D8062}"/>
          </ac:spMkLst>
        </pc:spChg>
        <pc:spChg chg="del">
          <ac:chgData name="Alexis Kinzelin" userId="e9f19f77-3c43-45b4-aa40-e880244cb77c" providerId="ADAL" clId="{6FBAEA7B-492C-4A94-BCAB-9DB737CA705B}" dt="2022-08-30T15:35:51.783" v="5082" actId="478"/>
          <ac:spMkLst>
            <pc:docMk/>
            <pc:sldMk cId="831060786" sldId="3462"/>
            <ac:spMk id="28" creationId="{956EB2FA-454D-7B60-4A1D-8D260730EBB5}"/>
          </ac:spMkLst>
        </pc:spChg>
        <pc:spChg chg="del">
          <ac:chgData name="Alexis Kinzelin" userId="e9f19f77-3c43-45b4-aa40-e880244cb77c" providerId="ADAL" clId="{6FBAEA7B-492C-4A94-BCAB-9DB737CA705B}" dt="2022-08-30T15:35:54.037" v="5083" actId="478"/>
          <ac:spMkLst>
            <pc:docMk/>
            <pc:sldMk cId="831060786" sldId="3462"/>
            <ac:spMk id="29" creationId="{99561CC0-5141-E9B3-F88B-BF59287A38E8}"/>
          </ac:spMkLst>
        </pc:spChg>
        <pc:spChg chg="del">
          <ac:chgData name="Alexis Kinzelin" userId="e9f19f77-3c43-45b4-aa40-e880244cb77c" providerId="ADAL" clId="{6FBAEA7B-492C-4A94-BCAB-9DB737CA705B}" dt="2022-08-30T15:35:54.037" v="5083" actId="478"/>
          <ac:spMkLst>
            <pc:docMk/>
            <pc:sldMk cId="831060786" sldId="3462"/>
            <ac:spMk id="30" creationId="{C944440E-7C04-E29C-A62D-A47D713F1FE1}"/>
          </ac:spMkLst>
        </pc:spChg>
        <pc:spChg chg="del">
          <ac:chgData name="Alexis Kinzelin" userId="e9f19f77-3c43-45b4-aa40-e880244cb77c" providerId="ADAL" clId="{6FBAEA7B-492C-4A94-BCAB-9DB737CA705B}" dt="2022-08-30T15:35:54.037" v="5083" actId="478"/>
          <ac:spMkLst>
            <pc:docMk/>
            <pc:sldMk cId="831060786" sldId="3462"/>
            <ac:spMk id="31" creationId="{2CB1979D-90CA-6510-877C-C52CADEBA9C7}"/>
          </ac:spMkLst>
        </pc:spChg>
        <pc:spChg chg="del">
          <ac:chgData name="Alexis Kinzelin" userId="e9f19f77-3c43-45b4-aa40-e880244cb77c" providerId="ADAL" clId="{6FBAEA7B-492C-4A94-BCAB-9DB737CA705B}" dt="2022-08-30T15:35:54.037" v="5083" actId="478"/>
          <ac:spMkLst>
            <pc:docMk/>
            <pc:sldMk cId="831060786" sldId="3462"/>
            <ac:spMk id="32" creationId="{0FF43D79-1FA2-B702-8A42-D00BDB70136C}"/>
          </ac:spMkLst>
        </pc:spChg>
        <pc:picChg chg="add del">
          <ac:chgData name="Alexis Kinzelin" userId="e9f19f77-3c43-45b4-aa40-e880244cb77c" providerId="ADAL" clId="{6FBAEA7B-492C-4A94-BCAB-9DB737CA705B}" dt="2022-08-30T16:22:43.514" v="5668" actId="22"/>
          <ac:picMkLst>
            <pc:docMk/>
            <pc:sldMk cId="831060786" sldId="3462"/>
            <ac:picMk id="16" creationId="{B857AA62-F669-4DCE-4811-BEF1806C5D06}"/>
          </ac:picMkLst>
        </pc:picChg>
        <pc:picChg chg="del">
          <ac:chgData name="Alexis Kinzelin" userId="e9f19f77-3c43-45b4-aa40-e880244cb77c" providerId="ADAL" clId="{6FBAEA7B-492C-4A94-BCAB-9DB737CA705B}" dt="2022-08-30T15:35:51.783" v="5082" actId="478"/>
          <ac:picMkLst>
            <pc:docMk/>
            <pc:sldMk cId="831060786" sldId="3462"/>
            <ac:picMk id="17" creationId="{A8D80CFF-8C3A-7CA3-64BC-A33F04E799C1}"/>
          </ac:picMkLst>
        </pc:picChg>
        <pc:picChg chg="add mod">
          <ac:chgData name="Alexis Kinzelin" userId="e9f19f77-3c43-45b4-aa40-e880244cb77c" providerId="ADAL" clId="{6FBAEA7B-492C-4A94-BCAB-9DB737CA705B}" dt="2022-08-30T16:22:06.617" v="5666" actId="1037"/>
          <ac:picMkLst>
            <pc:docMk/>
            <pc:sldMk cId="831060786" sldId="3462"/>
            <ac:picMk id="2050" creationId="{AF878E1D-92F8-88FA-FC12-554CA618A5B7}"/>
          </ac:picMkLst>
        </pc:picChg>
        <pc:picChg chg="add mod">
          <ac:chgData name="Alexis Kinzelin" userId="e9f19f77-3c43-45b4-aa40-e880244cb77c" providerId="ADAL" clId="{6FBAEA7B-492C-4A94-BCAB-9DB737CA705B}" dt="2022-08-30T16:20:51.821" v="5620" actId="1076"/>
          <ac:picMkLst>
            <pc:docMk/>
            <pc:sldMk cId="831060786" sldId="3462"/>
            <ac:picMk id="2052" creationId="{1F217555-641C-A31A-08EC-EFD8ED11F64E}"/>
          </ac:picMkLst>
        </pc:picChg>
        <pc:cxnChg chg="del mod">
          <ac:chgData name="Alexis Kinzelin" userId="e9f19f77-3c43-45b4-aa40-e880244cb77c" providerId="ADAL" clId="{6FBAEA7B-492C-4A94-BCAB-9DB737CA705B}" dt="2022-08-30T15:35:51.783" v="5082" actId="478"/>
          <ac:cxnSpMkLst>
            <pc:docMk/>
            <pc:sldMk cId="831060786" sldId="3462"/>
            <ac:cxnSpMk id="34" creationId="{2EEFC0D1-973B-976F-0D08-E0D7864BEB15}"/>
          </ac:cxnSpMkLst>
        </pc:cxnChg>
        <pc:cxnChg chg="del">
          <ac:chgData name="Alexis Kinzelin" userId="e9f19f77-3c43-45b4-aa40-e880244cb77c" providerId="ADAL" clId="{6FBAEA7B-492C-4A94-BCAB-9DB737CA705B}" dt="2022-08-30T15:35:51.783" v="5082" actId="478"/>
          <ac:cxnSpMkLst>
            <pc:docMk/>
            <pc:sldMk cId="831060786" sldId="3462"/>
            <ac:cxnSpMk id="36" creationId="{AB958360-C398-B9FD-77C3-76B27F3ED40B}"/>
          </ac:cxnSpMkLst>
        </pc:cxnChg>
        <pc:cxnChg chg="del">
          <ac:chgData name="Alexis Kinzelin" userId="e9f19f77-3c43-45b4-aa40-e880244cb77c" providerId="ADAL" clId="{6FBAEA7B-492C-4A94-BCAB-9DB737CA705B}" dt="2022-08-30T15:35:51.783" v="5082" actId="478"/>
          <ac:cxnSpMkLst>
            <pc:docMk/>
            <pc:sldMk cId="831060786" sldId="3462"/>
            <ac:cxnSpMk id="39" creationId="{9AB4B177-BC07-A903-CE58-70DD418F98CD}"/>
          </ac:cxnSpMkLst>
        </pc:cxnChg>
        <pc:cxnChg chg="del">
          <ac:chgData name="Alexis Kinzelin" userId="e9f19f77-3c43-45b4-aa40-e880244cb77c" providerId="ADAL" clId="{6FBAEA7B-492C-4A94-BCAB-9DB737CA705B}" dt="2022-08-30T15:35:51.783" v="5082" actId="478"/>
          <ac:cxnSpMkLst>
            <pc:docMk/>
            <pc:sldMk cId="831060786" sldId="3462"/>
            <ac:cxnSpMk id="41" creationId="{5084746E-2ECC-37B6-B835-9A2BFB390CF3}"/>
          </ac:cxnSpMkLst>
        </pc:cxnChg>
        <pc:cxnChg chg="del">
          <ac:chgData name="Alexis Kinzelin" userId="e9f19f77-3c43-45b4-aa40-e880244cb77c" providerId="ADAL" clId="{6FBAEA7B-492C-4A94-BCAB-9DB737CA705B}" dt="2022-08-30T15:35:51.783" v="5082" actId="478"/>
          <ac:cxnSpMkLst>
            <pc:docMk/>
            <pc:sldMk cId="831060786" sldId="3462"/>
            <ac:cxnSpMk id="43" creationId="{5A7E6CBF-FF49-71AD-3401-A57B7377B2E4}"/>
          </ac:cxnSpMkLst>
        </pc:cxnChg>
        <pc:cxnChg chg="del">
          <ac:chgData name="Alexis Kinzelin" userId="e9f19f77-3c43-45b4-aa40-e880244cb77c" providerId="ADAL" clId="{6FBAEA7B-492C-4A94-BCAB-9DB737CA705B}" dt="2022-08-30T15:35:51.783" v="5082" actId="478"/>
          <ac:cxnSpMkLst>
            <pc:docMk/>
            <pc:sldMk cId="831060786" sldId="3462"/>
            <ac:cxnSpMk id="44" creationId="{975609CC-370B-C013-B469-A8882162B642}"/>
          </ac:cxnSpMkLst>
        </pc:cxnChg>
      </pc:sldChg>
      <pc:sldChg chg="add del setBg">
        <pc:chgData name="Alexis Kinzelin" userId="e9f19f77-3c43-45b4-aa40-e880244cb77c" providerId="ADAL" clId="{6FBAEA7B-492C-4A94-BCAB-9DB737CA705B}" dt="2022-08-30T15:55:13.657" v="5093"/>
        <pc:sldMkLst>
          <pc:docMk/>
          <pc:sldMk cId="556357621" sldId="3463"/>
        </pc:sldMkLst>
      </pc:sldChg>
      <pc:sldChg chg="addSp delSp modSp add mod ord">
        <pc:chgData name="Alexis Kinzelin" userId="e9f19f77-3c43-45b4-aa40-e880244cb77c" providerId="ADAL" clId="{6FBAEA7B-492C-4A94-BCAB-9DB737CA705B}" dt="2022-08-31T10:49:26.153" v="11474" actId="121"/>
        <pc:sldMkLst>
          <pc:docMk/>
          <pc:sldMk cId="3842490257" sldId="3463"/>
        </pc:sldMkLst>
        <pc:spChg chg="add del">
          <ac:chgData name="Alexis Kinzelin" userId="e9f19f77-3c43-45b4-aa40-e880244cb77c" providerId="ADAL" clId="{6FBAEA7B-492C-4A94-BCAB-9DB737CA705B}" dt="2022-08-30T15:55:55.387" v="5128" actId="22"/>
          <ac:spMkLst>
            <pc:docMk/>
            <pc:sldMk cId="3842490257" sldId="3463"/>
            <ac:spMk id="3" creationId="{F581C038-5BB2-04E6-9667-2AF9BE3E3EFA}"/>
          </ac:spMkLst>
        </pc:spChg>
        <pc:spChg chg="add mod">
          <ac:chgData name="Alexis Kinzelin" userId="e9f19f77-3c43-45b4-aa40-e880244cb77c" providerId="ADAL" clId="{6FBAEA7B-492C-4A94-BCAB-9DB737CA705B}" dt="2022-08-30T15:56:37.113" v="5157" actId="1076"/>
          <ac:spMkLst>
            <pc:docMk/>
            <pc:sldMk cId="3842490257" sldId="3463"/>
            <ac:spMk id="5" creationId="{D00B62B6-2CE9-2456-EE26-1D0E2BE590AC}"/>
          </ac:spMkLst>
        </pc:spChg>
        <pc:spChg chg="add mod">
          <ac:chgData name="Alexis Kinzelin" userId="e9f19f77-3c43-45b4-aa40-e880244cb77c" providerId="ADAL" clId="{6FBAEA7B-492C-4A94-BCAB-9DB737CA705B}" dt="2022-08-30T16:15:28.894" v="5591" actId="1076"/>
          <ac:spMkLst>
            <pc:docMk/>
            <pc:sldMk cId="3842490257" sldId="3463"/>
            <ac:spMk id="11" creationId="{94F7E549-11CF-FFD9-79F4-3C04638F7782}"/>
          </ac:spMkLst>
        </pc:spChg>
        <pc:spChg chg="mod">
          <ac:chgData name="Alexis Kinzelin" userId="e9f19f77-3c43-45b4-aa40-e880244cb77c" providerId="ADAL" clId="{6FBAEA7B-492C-4A94-BCAB-9DB737CA705B}" dt="2022-08-31T10:49:26.153" v="11474" actId="121"/>
          <ac:spMkLst>
            <pc:docMk/>
            <pc:sldMk cId="3842490257" sldId="3463"/>
            <ac:spMk id="15" creationId="{F7C7C418-FB94-B1BF-B3A6-0575474035C5}"/>
          </ac:spMkLst>
        </pc:spChg>
        <pc:spChg chg="mod">
          <ac:chgData name="Alexis Kinzelin" userId="e9f19f77-3c43-45b4-aa40-e880244cb77c" providerId="ADAL" clId="{6FBAEA7B-492C-4A94-BCAB-9DB737CA705B}" dt="2022-08-30T16:11:20.284" v="5450" actId="1076"/>
          <ac:spMkLst>
            <pc:docMk/>
            <pc:sldMk cId="3842490257" sldId="3463"/>
            <ac:spMk id="19" creationId="{D707920E-EC2B-1B1D-F34C-8876F8DE70C0}"/>
          </ac:spMkLst>
        </pc:spChg>
        <pc:spChg chg="mod">
          <ac:chgData name="Alexis Kinzelin" userId="e9f19f77-3c43-45b4-aa40-e880244cb77c" providerId="ADAL" clId="{6FBAEA7B-492C-4A94-BCAB-9DB737CA705B}" dt="2022-08-30T16:11:20.284" v="5450" actId="1076"/>
          <ac:spMkLst>
            <pc:docMk/>
            <pc:sldMk cId="3842490257" sldId="3463"/>
            <ac:spMk id="20" creationId="{94BE66A1-D07A-8FA2-D853-E4D58932D92B}"/>
          </ac:spMkLst>
        </pc:spChg>
        <pc:spChg chg="mod">
          <ac:chgData name="Alexis Kinzelin" userId="e9f19f77-3c43-45b4-aa40-e880244cb77c" providerId="ADAL" clId="{6FBAEA7B-492C-4A94-BCAB-9DB737CA705B}" dt="2022-08-30T16:11:20.284" v="5450" actId="1076"/>
          <ac:spMkLst>
            <pc:docMk/>
            <pc:sldMk cId="3842490257" sldId="3463"/>
            <ac:spMk id="21" creationId="{676B9506-6C90-CBCA-5470-8F138F1201C4}"/>
          </ac:spMkLst>
        </pc:spChg>
        <pc:spChg chg="mod">
          <ac:chgData name="Alexis Kinzelin" userId="e9f19f77-3c43-45b4-aa40-e880244cb77c" providerId="ADAL" clId="{6FBAEA7B-492C-4A94-BCAB-9DB737CA705B}" dt="2022-08-30T16:11:20.284" v="5450" actId="1076"/>
          <ac:spMkLst>
            <pc:docMk/>
            <pc:sldMk cId="3842490257" sldId="3463"/>
            <ac:spMk id="22" creationId="{F5ABA9DD-E7E6-B94F-E798-57270D045FDC}"/>
          </ac:spMkLst>
        </pc:spChg>
        <pc:spChg chg="mod">
          <ac:chgData name="Alexis Kinzelin" userId="e9f19f77-3c43-45b4-aa40-e880244cb77c" providerId="ADAL" clId="{6FBAEA7B-492C-4A94-BCAB-9DB737CA705B}" dt="2022-08-30T16:11:20.284" v="5450" actId="1076"/>
          <ac:spMkLst>
            <pc:docMk/>
            <pc:sldMk cId="3842490257" sldId="3463"/>
            <ac:spMk id="23" creationId="{5BB554BC-190F-09B8-15BF-1059752F5AEE}"/>
          </ac:spMkLst>
        </pc:spChg>
        <pc:spChg chg="mod">
          <ac:chgData name="Alexis Kinzelin" userId="e9f19f77-3c43-45b4-aa40-e880244cb77c" providerId="ADAL" clId="{6FBAEA7B-492C-4A94-BCAB-9DB737CA705B}" dt="2022-08-30T16:11:20.284" v="5450" actId="1076"/>
          <ac:spMkLst>
            <pc:docMk/>
            <pc:sldMk cId="3842490257" sldId="3463"/>
            <ac:spMk id="24" creationId="{63CF8A2F-CD79-66A6-1E65-4AEB7A88D008}"/>
          </ac:spMkLst>
        </pc:spChg>
        <pc:spChg chg="mod">
          <ac:chgData name="Alexis Kinzelin" userId="e9f19f77-3c43-45b4-aa40-e880244cb77c" providerId="ADAL" clId="{6FBAEA7B-492C-4A94-BCAB-9DB737CA705B}" dt="2022-08-30T16:11:20.284" v="5450" actId="1076"/>
          <ac:spMkLst>
            <pc:docMk/>
            <pc:sldMk cId="3842490257" sldId="3463"/>
            <ac:spMk id="25" creationId="{CCDB8F77-14A8-BEFA-145A-28B2335FFE02}"/>
          </ac:spMkLst>
        </pc:spChg>
        <pc:spChg chg="add del mod ord">
          <ac:chgData name="Alexis Kinzelin" userId="e9f19f77-3c43-45b4-aa40-e880244cb77c" providerId="ADAL" clId="{6FBAEA7B-492C-4A94-BCAB-9DB737CA705B}" dt="2022-08-30T16:13:58.178" v="5573" actId="478"/>
          <ac:spMkLst>
            <pc:docMk/>
            <pc:sldMk cId="3842490257" sldId="3463"/>
            <ac:spMk id="29" creationId="{FD977082-7C40-9795-F8B5-A3DF053029CA}"/>
          </ac:spMkLst>
        </pc:spChg>
        <pc:spChg chg="add del">
          <ac:chgData name="Alexis Kinzelin" userId="e9f19f77-3c43-45b4-aa40-e880244cb77c" providerId="ADAL" clId="{6FBAEA7B-492C-4A94-BCAB-9DB737CA705B}" dt="2022-08-30T16:10:03.372" v="5403"/>
          <ac:spMkLst>
            <pc:docMk/>
            <pc:sldMk cId="3842490257" sldId="3463"/>
            <ac:spMk id="30" creationId="{D0D58449-8759-5531-8644-405F55E5D26A}"/>
          </ac:spMkLst>
        </pc:spChg>
        <pc:spChg chg="add mod">
          <ac:chgData name="Alexis Kinzelin" userId="e9f19f77-3c43-45b4-aa40-e880244cb77c" providerId="ADAL" clId="{6FBAEA7B-492C-4A94-BCAB-9DB737CA705B}" dt="2022-08-30T16:15:28.894" v="5591" actId="1076"/>
          <ac:spMkLst>
            <pc:docMk/>
            <pc:sldMk cId="3842490257" sldId="3463"/>
            <ac:spMk id="31" creationId="{2F5C029E-556E-3D12-85C5-6606972307D2}"/>
          </ac:spMkLst>
        </pc:spChg>
        <pc:spChg chg="add mod">
          <ac:chgData name="Alexis Kinzelin" userId="e9f19f77-3c43-45b4-aa40-e880244cb77c" providerId="ADAL" clId="{6FBAEA7B-492C-4A94-BCAB-9DB737CA705B}" dt="2022-08-30T16:15:28.894" v="5591" actId="1076"/>
          <ac:spMkLst>
            <pc:docMk/>
            <pc:sldMk cId="3842490257" sldId="3463"/>
            <ac:spMk id="32" creationId="{5F23B3AA-0FFD-F5E5-1080-6C33E0AC8385}"/>
          </ac:spMkLst>
        </pc:spChg>
        <pc:grpChg chg="add del mod">
          <ac:chgData name="Alexis Kinzelin" userId="e9f19f77-3c43-45b4-aa40-e880244cb77c" providerId="ADAL" clId="{6FBAEA7B-492C-4A94-BCAB-9DB737CA705B}" dt="2022-08-30T16:13:56.606" v="5572" actId="478"/>
          <ac:grpSpMkLst>
            <pc:docMk/>
            <pc:sldMk cId="3842490257" sldId="3463"/>
            <ac:grpSpMk id="18" creationId="{4716CA50-2229-BA02-6CF2-C8C05B9C395A}"/>
          </ac:grpSpMkLst>
        </pc:grpChg>
        <pc:picChg chg="add del mod">
          <ac:chgData name="Alexis Kinzelin" userId="e9f19f77-3c43-45b4-aa40-e880244cb77c" providerId="ADAL" clId="{6FBAEA7B-492C-4A94-BCAB-9DB737CA705B}" dt="2022-08-30T15:57:41.638" v="5163" actId="478"/>
          <ac:picMkLst>
            <pc:docMk/>
            <pc:sldMk cId="3842490257" sldId="3463"/>
            <ac:picMk id="10" creationId="{1DDA4A78-018F-7354-F7C4-438682D2A381}"/>
          </ac:picMkLst>
        </pc:picChg>
        <pc:picChg chg="add del mod">
          <ac:chgData name="Alexis Kinzelin" userId="e9f19f77-3c43-45b4-aa40-e880244cb77c" providerId="ADAL" clId="{6FBAEA7B-492C-4A94-BCAB-9DB737CA705B}" dt="2022-08-30T16:13:56.606" v="5572" actId="478"/>
          <ac:picMkLst>
            <pc:docMk/>
            <pc:sldMk cId="3842490257" sldId="3463"/>
            <ac:picMk id="14" creationId="{7320471A-4B69-8017-EDFE-AFAF07E1E146}"/>
          </ac:picMkLst>
        </pc:picChg>
        <pc:picChg chg="add del mod">
          <ac:chgData name="Alexis Kinzelin" userId="e9f19f77-3c43-45b4-aa40-e880244cb77c" providerId="ADAL" clId="{6FBAEA7B-492C-4A94-BCAB-9DB737CA705B}" dt="2022-08-30T16:13:56.606" v="5572" actId="478"/>
          <ac:picMkLst>
            <pc:docMk/>
            <pc:sldMk cId="3842490257" sldId="3463"/>
            <ac:picMk id="17" creationId="{C10E3D84-0D91-C4F8-9CD5-6C09058212FC}"/>
          </ac:picMkLst>
        </pc:picChg>
        <pc:picChg chg="add del mod">
          <ac:chgData name="Alexis Kinzelin" userId="e9f19f77-3c43-45b4-aa40-e880244cb77c" providerId="ADAL" clId="{6FBAEA7B-492C-4A94-BCAB-9DB737CA705B}" dt="2022-08-30T16:02:43.011" v="5347" actId="478"/>
          <ac:picMkLst>
            <pc:docMk/>
            <pc:sldMk cId="3842490257" sldId="3463"/>
            <ac:picMk id="27" creationId="{FCC0BD90-A031-013B-03DE-4CEDDD73CC86}"/>
          </ac:picMkLst>
        </pc:picChg>
        <pc:picChg chg="add del mod">
          <ac:chgData name="Alexis Kinzelin" userId="e9f19f77-3c43-45b4-aa40-e880244cb77c" providerId="ADAL" clId="{6FBAEA7B-492C-4A94-BCAB-9DB737CA705B}" dt="2022-08-30T16:02:44.551" v="5348" actId="478"/>
          <ac:picMkLst>
            <pc:docMk/>
            <pc:sldMk cId="3842490257" sldId="3463"/>
            <ac:picMk id="28" creationId="{339041F4-292E-66DE-6F2F-0A7A93E54E13}"/>
          </ac:picMkLst>
        </pc:picChg>
        <pc:picChg chg="add mod">
          <ac:chgData name="Alexis Kinzelin" userId="e9f19f77-3c43-45b4-aa40-e880244cb77c" providerId="ADAL" clId="{6FBAEA7B-492C-4A94-BCAB-9DB737CA705B}" dt="2022-08-30T16:15:33.349" v="5592" actId="1076"/>
          <ac:picMkLst>
            <pc:docMk/>
            <pc:sldMk cId="3842490257" sldId="3463"/>
            <ac:picMk id="1028" creationId="{A3BF7560-286F-A1EB-9F86-9AFFD59D160C}"/>
          </ac:picMkLst>
        </pc:picChg>
      </pc:sldChg>
      <pc:sldChg chg="add del setBg">
        <pc:chgData name="Alexis Kinzelin" userId="e9f19f77-3c43-45b4-aa40-e880244cb77c" providerId="ADAL" clId="{6FBAEA7B-492C-4A94-BCAB-9DB737CA705B}" dt="2022-08-30T16:26:01.208" v="5677" actId="47"/>
        <pc:sldMkLst>
          <pc:docMk/>
          <pc:sldMk cId="717439733" sldId="3464"/>
        </pc:sldMkLst>
      </pc:sldChg>
      <pc:sldChg chg="add del setBg">
        <pc:chgData name="Alexis Kinzelin" userId="e9f19f77-3c43-45b4-aa40-e880244cb77c" providerId="ADAL" clId="{6FBAEA7B-492C-4A94-BCAB-9DB737CA705B}" dt="2022-08-30T16:26:06.203" v="5679"/>
        <pc:sldMkLst>
          <pc:docMk/>
          <pc:sldMk cId="1532023270" sldId="3464"/>
        </pc:sldMkLst>
      </pc:sldChg>
      <pc:sldChg chg="delSp modSp add del">
        <pc:chgData name="Alexis Kinzelin" userId="e9f19f77-3c43-45b4-aa40-e880244cb77c" providerId="ADAL" clId="{6FBAEA7B-492C-4A94-BCAB-9DB737CA705B}" dt="2022-08-30T16:24:26.034" v="5674" actId="47"/>
        <pc:sldMkLst>
          <pc:docMk/>
          <pc:sldMk cId="2898400601" sldId="3464"/>
        </pc:sldMkLst>
        <pc:spChg chg="mod">
          <ac:chgData name="Alexis Kinzelin" userId="e9f19f77-3c43-45b4-aa40-e880244cb77c" providerId="ADAL" clId="{6FBAEA7B-492C-4A94-BCAB-9DB737CA705B}" dt="2022-08-30T16:22:55.331" v="5673" actId="1076"/>
          <ac:spMkLst>
            <pc:docMk/>
            <pc:sldMk cId="2898400601" sldId="3464"/>
            <ac:spMk id="10" creationId="{D2C137A7-2655-E85E-C6B3-616F0252FC9B}"/>
          </ac:spMkLst>
        </pc:spChg>
        <pc:spChg chg="mod">
          <ac:chgData name="Alexis Kinzelin" userId="e9f19f77-3c43-45b4-aa40-e880244cb77c" providerId="ADAL" clId="{6FBAEA7B-492C-4A94-BCAB-9DB737CA705B}" dt="2022-08-30T16:22:55.331" v="5673" actId="1076"/>
          <ac:spMkLst>
            <pc:docMk/>
            <pc:sldMk cId="2898400601" sldId="3464"/>
            <ac:spMk id="11" creationId="{F082B104-10A8-F362-0A4D-19202BCB882B}"/>
          </ac:spMkLst>
        </pc:spChg>
        <pc:spChg chg="mod">
          <ac:chgData name="Alexis Kinzelin" userId="e9f19f77-3c43-45b4-aa40-e880244cb77c" providerId="ADAL" clId="{6FBAEA7B-492C-4A94-BCAB-9DB737CA705B}" dt="2022-08-30T16:22:55.331" v="5673" actId="1076"/>
          <ac:spMkLst>
            <pc:docMk/>
            <pc:sldMk cId="2898400601" sldId="3464"/>
            <ac:spMk id="13" creationId="{6DA5BF98-D294-4C66-B8F9-63E560EDF794}"/>
          </ac:spMkLst>
        </pc:spChg>
        <pc:picChg chg="del">
          <ac:chgData name="Alexis Kinzelin" userId="e9f19f77-3c43-45b4-aa40-e880244cb77c" providerId="ADAL" clId="{6FBAEA7B-492C-4A94-BCAB-9DB737CA705B}" dt="2022-08-30T16:22:50.986" v="5672" actId="478"/>
          <ac:picMkLst>
            <pc:docMk/>
            <pc:sldMk cId="2898400601" sldId="3464"/>
            <ac:picMk id="2050" creationId="{AF878E1D-92F8-88FA-FC12-554CA618A5B7}"/>
          </ac:picMkLst>
        </pc:picChg>
        <pc:picChg chg="mod">
          <ac:chgData name="Alexis Kinzelin" userId="e9f19f77-3c43-45b4-aa40-e880244cb77c" providerId="ADAL" clId="{6FBAEA7B-492C-4A94-BCAB-9DB737CA705B}" dt="2022-08-30T16:22:55.331" v="5673" actId="1076"/>
          <ac:picMkLst>
            <pc:docMk/>
            <pc:sldMk cId="2898400601" sldId="3464"/>
            <ac:picMk id="2052" creationId="{1F217555-641C-A31A-08EC-EFD8ED11F64E}"/>
          </ac:picMkLst>
        </pc:picChg>
      </pc:sldChg>
      <pc:sldChg chg="add del setBg">
        <pc:chgData name="Alexis Kinzelin" userId="e9f19f77-3c43-45b4-aa40-e880244cb77c" providerId="ADAL" clId="{6FBAEA7B-492C-4A94-BCAB-9DB737CA705B}" dt="2022-08-30T16:22:49.063" v="5670"/>
        <pc:sldMkLst>
          <pc:docMk/>
          <pc:sldMk cId="3015440063" sldId="3464"/>
        </pc:sldMkLst>
      </pc:sldChg>
      <pc:sldChg chg="modSp add mod">
        <pc:chgData name="Alexis Kinzelin" userId="e9f19f77-3c43-45b4-aa40-e880244cb77c" providerId="ADAL" clId="{6FBAEA7B-492C-4A94-BCAB-9DB737CA705B}" dt="2022-08-30T16:26:23.667" v="5725" actId="20577"/>
        <pc:sldMkLst>
          <pc:docMk/>
          <pc:sldMk cId="3269524823" sldId="3464"/>
        </pc:sldMkLst>
        <pc:spChg chg="mod">
          <ac:chgData name="Alexis Kinzelin" userId="e9f19f77-3c43-45b4-aa40-e880244cb77c" providerId="ADAL" clId="{6FBAEA7B-492C-4A94-BCAB-9DB737CA705B}" dt="2022-08-30T16:26:23.667" v="5725" actId="20577"/>
          <ac:spMkLst>
            <pc:docMk/>
            <pc:sldMk cId="3269524823" sldId="3464"/>
            <ac:spMk id="8" creationId="{A6FA2FB3-48F9-52E4-F5ED-9E0FBC0737CD}"/>
          </ac:spMkLst>
        </pc:spChg>
      </pc:sldChg>
      <pc:sldChg chg="add del setBg">
        <pc:chgData name="Alexis Kinzelin" userId="e9f19f77-3c43-45b4-aa40-e880244cb77c" providerId="ADAL" clId="{6FBAEA7B-492C-4A94-BCAB-9DB737CA705B}" dt="2022-08-30T16:28:21.250" v="5786"/>
        <pc:sldMkLst>
          <pc:docMk/>
          <pc:sldMk cId="442284753" sldId="3465"/>
        </pc:sldMkLst>
      </pc:sldChg>
      <pc:sldChg chg="addSp delSp modSp add mod modNotesTx">
        <pc:chgData name="Alexis Kinzelin" userId="e9f19f77-3c43-45b4-aa40-e880244cb77c" providerId="ADAL" clId="{6FBAEA7B-492C-4A94-BCAB-9DB737CA705B}" dt="2022-08-31T10:48:59.437" v="11468" actId="14100"/>
        <pc:sldMkLst>
          <pc:docMk/>
          <pc:sldMk cId="773264773" sldId="3465"/>
        </pc:sldMkLst>
        <pc:spChg chg="add del mod">
          <ac:chgData name="Alexis Kinzelin" userId="e9f19f77-3c43-45b4-aa40-e880244cb77c" providerId="ADAL" clId="{6FBAEA7B-492C-4A94-BCAB-9DB737CA705B}" dt="2022-08-30T16:41:52.203" v="5857" actId="478"/>
          <ac:spMkLst>
            <pc:docMk/>
            <pc:sldMk cId="773264773" sldId="3465"/>
            <ac:spMk id="2" creationId="{50F7D523-8059-39E2-D14E-49E5C33EB4C2}"/>
          </ac:spMkLst>
        </pc:spChg>
        <pc:spChg chg="add mod">
          <ac:chgData name="Alexis Kinzelin" userId="e9f19f77-3c43-45b4-aa40-e880244cb77c" providerId="ADAL" clId="{6FBAEA7B-492C-4A94-BCAB-9DB737CA705B}" dt="2022-08-30T16:49:05.837" v="5983" actId="1036"/>
          <ac:spMkLst>
            <pc:docMk/>
            <pc:sldMk cId="773264773" sldId="3465"/>
            <ac:spMk id="4" creationId="{6DD0A03B-A63C-54A6-9A50-80F77E09229B}"/>
          </ac:spMkLst>
        </pc:spChg>
        <pc:spChg chg="del">
          <ac:chgData name="Alexis Kinzelin" userId="e9f19f77-3c43-45b4-aa40-e880244cb77c" providerId="ADAL" clId="{6FBAEA7B-492C-4A94-BCAB-9DB737CA705B}" dt="2022-08-30T16:28:29.513" v="5788" actId="478"/>
          <ac:spMkLst>
            <pc:docMk/>
            <pc:sldMk cId="773264773" sldId="3465"/>
            <ac:spMk id="5" creationId="{D00B62B6-2CE9-2456-EE26-1D0E2BE590AC}"/>
          </ac:spMkLst>
        </pc:spChg>
        <pc:spChg chg="del">
          <ac:chgData name="Alexis Kinzelin" userId="e9f19f77-3c43-45b4-aa40-e880244cb77c" providerId="ADAL" clId="{6FBAEA7B-492C-4A94-BCAB-9DB737CA705B}" dt="2022-08-30T16:28:29.513" v="5788" actId="478"/>
          <ac:spMkLst>
            <pc:docMk/>
            <pc:sldMk cId="773264773" sldId="3465"/>
            <ac:spMk id="11" creationId="{94F7E549-11CF-FFD9-79F4-3C04638F7782}"/>
          </ac:spMkLst>
        </pc:spChg>
        <pc:spChg chg="mod">
          <ac:chgData name="Alexis Kinzelin" userId="e9f19f77-3c43-45b4-aa40-e880244cb77c" providerId="ADAL" clId="{6FBAEA7B-492C-4A94-BCAB-9DB737CA705B}" dt="2022-08-31T10:48:59.437" v="11468" actId="14100"/>
          <ac:spMkLst>
            <pc:docMk/>
            <pc:sldMk cId="773264773" sldId="3465"/>
            <ac:spMk id="15" creationId="{F7C7C418-FB94-B1BF-B3A6-0575474035C5}"/>
          </ac:spMkLst>
        </pc:spChg>
        <pc:spChg chg="del">
          <ac:chgData name="Alexis Kinzelin" userId="e9f19f77-3c43-45b4-aa40-e880244cb77c" providerId="ADAL" clId="{6FBAEA7B-492C-4A94-BCAB-9DB737CA705B}" dt="2022-08-30T16:28:29.513" v="5788" actId="478"/>
          <ac:spMkLst>
            <pc:docMk/>
            <pc:sldMk cId="773264773" sldId="3465"/>
            <ac:spMk id="31" creationId="{2F5C029E-556E-3D12-85C5-6606972307D2}"/>
          </ac:spMkLst>
        </pc:spChg>
        <pc:spChg chg="del">
          <ac:chgData name="Alexis Kinzelin" userId="e9f19f77-3c43-45b4-aa40-e880244cb77c" providerId="ADAL" clId="{6FBAEA7B-492C-4A94-BCAB-9DB737CA705B}" dt="2022-08-30T16:28:29.513" v="5788" actId="478"/>
          <ac:spMkLst>
            <pc:docMk/>
            <pc:sldMk cId="773264773" sldId="3465"/>
            <ac:spMk id="32" creationId="{5F23B3AA-0FFD-F5E5-1080-6C33E0AC8385}"/>
          </ac:spMkLst>
        </pc:spChg>
        <pc:picChg chg="add del mod">
          <ac:chgData name="Alexis Kinzelin" userId="e9f19f77-3c43-45b4-aa40-e880244cb77c" providerId="ADAL" clId="{6FBAEA7B-492C-4A94-BCAB-9DB737CA705B}" dt="2022-08-30T16:47:30.788" v="5941" actId="478"/>
          <ac:picMkLst>
            <pc:docMk/>
            <pc:sldMk cId="773264773" sldId="3465"/>
            <ac:picMk id="10" creationId="{35DB20DC-931F-E23F-8652-B22EC40DF188}"/>
          </ac:picMkLst>
        </pc:picChg>
        <pc:picChg chg="add del mod">
          <ac:chgData name="Alexis Kinzelin" userId="e9f19f77-3c43-45b4-aa40-e880244cb77c" providerId="ADAL" clId="{6FBAEA7B-492C-4A94-BCAB-9DB737CA705B}" dt="2022-08-30T16:47:30.788" v="5941" actId="478"/>
          <ac:picMkLst>
            <pc:docMk/>
            <pc:sldMk cId="773264773" sldId="3465"/>
            <ac:picMk id="14" creationId="{1711F103-3974-E69C-BEE7-2827E6A1CCFC}"/>
          </ac:picMkLst>
        </pc:picChg>
        <pc:picChg chg="add mod">
          <ac:chgData name="Alexis Kinzelin" userId="e9f19f77-3c43-45b4-aa40-e880244cb77c" providerId="ADAL" clId="{6FBAEA7B-492C-4A94-BCAB-9DB737CA705B}" dt="2022-08-31T08:24:05.533" v="8130" actId="1076"/>
          <ac:picMkLst>
            <pc:docMk/>
            <pc:sldMk cId="773264773" sldId="3465"/>
            <ac:picMk id="17" creationId="{B86C8D2B-4692-E30F-9F76-3DAFA6B9FA15}"/>
          </ac:picMkLst>
        </pc:picChg>
        <pc:picChg chg="add del mod">
          <ac:chgData name="Alexis Kinzelin" userId="e9f19f77-3c43-45b4-aa40-e880244cb77c" providerId="ADAL" clId="{6FBAEA7B-492C-4A94-BCAB-9DB737CA705B}" dt="2022-08-30T16:47:30.788" v="5941" actId="478"/>
          <ac:picMkLst>
            <pc:docMk/>
            <pc:sldMk cId="773264773" sldId="3465"/>
            <ac:picMk id="19" creationId="{4A0FFAB8-56CA-A3B4-32B3-B286D5F9D6FB}"/>
          </ac:picMkLst>
        </pc:picChg>
        <pc:picChg chg="add mod">
          <ac:chgData name="Alexis Kinzelin" userId="e9f19f77-3c43-45b4-aa40-e880244cb77c" providerId="ADAL" clId="{6FBAEA7B-492C-4A94-BCAB-9DB737CA705B}" dt="2022-08-31T08:24:03.534" v="8129" actId="1076"/>
          <ac:picMkLst>
            <pc:docMk/>
            <pc:sldMk cId="773264773" sldId="3465"/>
            <ac:picMk id="21" creationId="{0E38C019-A678-CE02-B909-9EAA8BD6750E}"/>
          </ac:picMkLst>
        </pc:picChg>
        <pc:picChg chg="add del mod modCrop">
          <ac:chgData name="Alexis Kinzelin" userId="e9f19f77-3c43-45b4-aa40-e880244cb77c" providerId="ADAL" clId="{6FBAEA7B-492C-4A94-BCAB-9DB737CA705B}" dt="2022-08-30T16:47:30.788" v="5941" actId="478"/>
          <ac:picMkLst>
            <pc:docMk/>
            <pc:sldMk cId="773264773" sldId="3465"/>
            <ac:picMk id="23" creationId="{E900943F-B910-C2F0-652F-945510D114FE}"/>
          </ac:picMkLst>
        </pc:picChg>
        <pc:picChg chg="add del mod">
          <ac:chgData name="Alexis Kinzelin" userId="e9f19f77-3c43-45b4-aa40-e880244cb77c" providerId="ADAL" clId="{6FBAEA7B-492C-4A94-BCAB-9DB737CA705B}" dt="2022-08-31T08:23:19.779" v="8111" actId="21"/>
          <ac:picMkLst>
            <pc:docMk/>
            <pc:sldMk cId="773264773" sldId="3465"/>
            <ac:picMk id="24" creationId="{548930A8-C84D-97D6-FF8F-BBCF677B6FA4}"/>
          </ac:picMkLst>
        </pc:picChg>
        <pc:picChg chg="add mod">
          <ac:chgData name="Alexis Kinzelin" userId="e9f19f77-3c43-45b4-aa40-e880244cb77c" providerId="ADAL" clId="{6FBAEA7B-492C-4A94-BCAB-9DB737CA705B}" dt="2022-08-31T08:23:34.336" v="8120" actId="1076"/>
          <ac:picMkLst>
            <pc:docMk/>
            <pc:sldMk cId="773264773" sldId="3465"/>
            <ac:picMk id="25" creationId="{E6665C87-E3EB-0421-8849-64F8953E3AB9}"/>
          </ac:picMkLst>
        </pc:picChg>
        <pc:picChg chg="add mod">
          <ac:chgData name="Alexis Kinzelin" userId="e9f19f77-3c43-45b4-aa40-e880244cb77c" providerId="ADAL" clId="{6FBAEA7B-492C-4A94-BCAB-9DB737CA705B}" dt="2022-08-31T08:23:57.561" v="8128" actId="1076"/>
          <ac:picMkLst>
            <pc:docMk/>
            <pc:sldMk cId="773264773" sldId="3465"/>
            <ac:picMk id="26" creationId="{D10650A5-09A2-3C59-82E0-030B67134732}"/>
          </ac:picMkLst>
        </pc:picChg>
        <pc:picChg chg="add mod">
          <ac:chgData name="Alexis Kinzelin" userId="e9f19f77-3c43-45b4-aa40-e880244cb77c" providerId="ADAL" clId="{6FBAEA7B-492C-4A94-BCAB-9DB737CA705B}" dt="2022-08-31T08:23:29.742" v="8118" actId="1076"/>
          <ac:picMkLst>
            <pc:docMk/>
            <pc:sldMk cId="773264773" sldId="3465"/>
            <ac:picMk id="27" creationId="{2245CBC8-1504-D07E-0B24-BC7B42BCC79E}"/>
          </ac:picMkLst>
        </pc:picChg>
        <pc:picChg chg="add mod">
          <ac:chgData name="Alexis Kinzelin" userId="e9f19f77-3c43-45b4-aa40-e880244cb77c" providerId="ADAL" clId="{6FBAEA7B-492C-4A94-BCAB-9DB737CA705B}" dt="2022-08-31T08:23:42.696" v="8126" actId="1076"/>
          <ac:picMkLst>
            <pc:docMk/>
            <pc:sldMk cId="773264773" sldId="3465"/>
            <ac:picMk id="29" creationId="{2841D621-4FCA-4B30-B8FB-740147FC10EE}"/>
          </ac:picMkLst>
        </pc:picChg>
        <pc:picChg chg="del">
          <ac:chgData name="Alexis Kinzelin" userId="e9f19f77-3c43-45b4-aa40-e880244cb77c" providerId="ADAL" clId="{6FBAEA7B-492C-4A94-BCAB-9DB737CA705B}" dt="2022-08-30T16:28:29.513" v="5788" actId="478"/>
          <ac:picMkLst>
            <pc:docMk/>
            <pc:sldMk cId="773264773" sldId="3465"/>
            <ac:picMk id="1028" creationId="{A3BF7560-286F-A1EB-9F86-9AFFD59D160C}"/>
          </ac:picMkLst>
        </pc:picChg>
        <pc:picChg chg="add mod">
          <ac:chgData name="Alexis Kinzelin" userId="e9f19f77-3c43-45b4-aa40-e880244cb77c" providerId="ADAL" clId="{6FBAEA7B-492C-4A94-BCAB-9DB737CA705B}" dt="2022-08-30T16:49:05.837" v="5983" actId="1036"/>
          <ac:picMkLst>
            <pc:docMk/>
            <pc:sldMk cId="773264773" sldId="3465"/>
            <ac:picMk id="3074" creationId="{DA897873-40A1-C7F2-4ADE-F662287E672B}"/>
          </ac:picMkLst>
        </pc:picChg>
      </pc:sldChg>
      <pc:sldChg chg="addSp delSp modSp add mod delAnim modAnim">
        <pc:chgData name="Alexis Kinzelin" userId="e9f19f77-3c43-45b4-aa40-e880244cb77c" providerId="ADAL" clId="{6FBAEA7B-492C-4A94-BCAB-9DB737CA705B}" dt="2022-08-31T10:48:26.019" v="11460" actId="255"/>
        <pc:sldMkLst>
          <pc:docMk/>
          <pc:sldMk cId="405401018" sldId="3466"/>
        </pc:sldMkLst>
        <pc:spChg chg="add mod">
          <ac:chgData name="Alexis Kinzelin" userId="e9f19f77-3c43-45b4-aa40-e880244cb77c" providerId="ADAL" clId="{6FBAEA7B-492C-4A94-BCAB-9DB737CA705B}" dt="2022-08-30T18:01:35.105" v="7262" actId="1076"/>
          <ac:spMkLst>
            <pc:docMk/>
            <pc:sldMk cId="405401018" sldId="3466"/>
            <ac:spMk id="3" creationId="{3F9CB8AC-98D4-0CDE-7D6F-18203D24F930}"/>
          </ac:spMkLst>
        </pc:spChg>
        <pc:spChg chg="del">
          <ac:chgData name="Alexis Kinzelin" userId="e9f19f77-3c43-45b4-aa40-e880244cb77c" providerId="ADAL" clId="{6FBAEA7B-492C-4A94-BCAB-9DB737CA705B}" dt="2022-08-30T16:51:28.580" v="6021" actId="478"/>
          <ac:spMkLst>
            <pc:docMk/>
            <pc:sldMk cId="405401018" sldId="3466"/>
            <ac:spMk id="4" creationId="{6DD0A03B-A63C-54A6-9A50-80F77E09229B}"/>
          </ac:spMkLst>
        </pc:spChg>
        <pc:spChg chg="add mod">
          <ac:chgData name="Alexis Kinzelin" userId="e9f19f77-3c43-45b4-aa40-e880244cb77c" providerId="ADAL" clId="{6FBAEA7B-492C-4A94-BCAB-9DB737CA705B}" dt="2022-08-30T18:01:35.105" v="7262" actId="1076"/>
          <ac:spMkLst>
            <pc:docMk/>
            <pc:sldMk cId="405401018" sldId="3466"/>
            <ac:spMk id="5" creationId="{7A224771-68AE-BEE0-9C77-4B5164FB6625}"/>
          </ac:spMkLst>
        </pc:spChg>
        <pc:spChg chg="add del">
          <ac:chgData name="Alexis Kinzelin" userId="e9f19f77-3c43-45b4-aa40-e880244cb77c" providerId="ADAL" clId="{6FBAEA7B-492C-4A94-BCAB-9DB737CA705B}" dt="2022-08-30T17:35:54.612" v="6806" actId="22"/>
          <ac:spMkLst>
            <pc:docMk/>
            <pc:sldMk cId="405401018" sldId="3466"/>
            <ac:spMk id="10" creationId="{F14E5B56-DDDA-FC7E-F74F-A39B83512923}"/>
          </ac:spMkLst>
        </pc:spChg>
        <pc:spChg chg="add del mod">
          <ac:chgData name="Alexis Kinzelin" userId="e9f19f77-3c43-45b4-aa40-e880244cb77c" providerId="ADAL" clId="{6FBAEA7B-492C-4A94-BCAB-9DB737CA705B}" dt="2022-08-30T17:37:21.377" v="6923"/>
          <ac:spMkLst>
            <pc:docMk/>
            <pc:sldMk cId="405401018" sldId="3466"/>
            <ac:spMk id="13" creationId="{29D83D15-CCE1-8649-036B-8CBFD471D20C}"/>
          </ac:spMkLst>
        </pc:spChg>
        <pc:spChg chg="add mod topLvl">
          <ac:chgData name="Alexis Kinzelin" userId="e9f19f77-3c43-45b4-aa40-e880244cb77c" providerId="ADAL" clId="{6FBAEA7B-492C-4A94-BCAB-9DB737CA705B}" dt="2022-08-31T08:20:33.045" v="8096" actId="404"/>
          <ac:spMkLst>
            <pc:docMk/>
            <pc:sldMk cId="405401018" sldId="3466"/>
            <ac:spMk id="14" creationId="{BA6033F4-A48A-BB6A-BB88-A25D87E5A6FE}"/>
          </ac:spMkLst>
        </pc:spChg>
        <pc:spChg chg="mod">
          <ac:chgData name="Alexis Kinzelin" userId="e9f19f77-3c43-45b4-aa40-e880244cb77c" providerId="ADAL" clId="{6FBAEA7B-492C-4A94-BCAB-9DB737CA705B}" dt="2022-08-31T10:48:26.019" v="11460" actId="255"/>
          <ac:spMkLst>
            <pc:docMk/>
            <pc:sldMk cId="405401018" sldId="3466"/>
            <ac:spMk id="15" creationId="{F7C7C418-FB94-B1BF-B3A6-0575474035C5}"/>
          </ac:spMkLst>
        </pc:spChg>
        <pc:spChg chg="add mod topLvl">
          <ac:chgData name="Alexis Kinzelin" userId="e9f19f77-3c43-45b4-aa40-e880244cb77c" providerId="ADAL" clId="{6FBAEA7B-492C-4A94-BCAB-9DB737CA705B}" dt="2022-08-31T08:20:43.798" v="8097" actId="113"/>
          <ac:spMkLst>
            <pc:docMk/>
            <pc:sldMk cId="405401018" sldId="3466"/>
            <ac:spMk id="16" creationId="{83D80197-523F-1169-5899-E3966E9B1FDF}"/>
          </ac:spMkLst>
        </pc:spChg>
        <pc:spChg chg="add mod topLvl">
          <ac:chgData name="Alexis Kinzelin" userId="e9f19f77-3c43-45b4-aa40-e880244cb77c" providerId="ADAL" clId="{6FBAEA7B-492C-4A94-BCAB-9DB737CA705B}" dt="2022-08-31T08:21:32.248" v="8102" actId="255"/>
          <ac:spMkLst>
            <pc:docMk/>
            <pc:sldMk cId="405401018" sldId="3466"/>
            <ac:spMk id="18" creationId="{E5C993C5-6D51-C21F-69B7-A5B53F4F98F1}"/>
          </ac:spMkLst>
        </pc:spChg>
        <pc:spChg chg="add mod topLvl">
          <ac:chgData name="Alexis Kinzelin" userId="e9f19f77-3c43-45b4-aa40-e880244cb77c" providerId="ADAL" clId="{6FBAEA7B-492C-4A94-BCAB-9DB737CA705B}" dt="2022-08-31T08:21:32.248" v="8102" actId="255"/>
          <ac:spMkLst>
            <pc:docMk/>
            <pc:sldMk cId="405401018" sldId="3466"/>
            <ac:spMk id="19" creationId="{4A82C50B-142B-6B7D-0134-004B9BD2C3E7}"/>
          </ac:spMkLst>
        </pc:spChg>
        <pc:spChg chg="add mod topLvl">
          <ac:chgData name="Alexis Kinzelin" userId="e9f19f77-3c43-45b4-aa40-e880244cb77c" providerId="ADAL" clId="{6FBAEA7B-492C-4A94-BCAB-9DB737CA705B}" dt="2022-08-31T08:13:01.122" v="7997" actId="165"/>
          <ac:spMkLst>
            <pc:docMk/>
            <pc:sldMk cId="405401018" sldId="3466"/>
            <ac:spMk id="20" creationId="{024C49A8-5118-87D7-93AA-DDAC564C73CA}"/>
          </ac:spMkLst>
        </pc:spChg>
        <pc:spChg chg="add mod">
          <ac:chgData name="Alexis Kinzelin" userId="e9f19f77-3c43-45b4-aa40-e880244cb77c" providerId="ADAL" clId="{6FBAEA7B-492C-4A94-BCAB-9DB737CA705B}" dt="2022-08-31T08:13:07.898" v="7998" actId="1076"/>
          <ac:spMkLst>
            <pc:docMk/>
            <pc:sldMk cId="405401018" sldId="3466"/>
            <ac:spMk id="29" creationId="{BEFE384D-06D3-619B-622C-5826AEF6F6F2}"/>
          </ac:spMkLst>
        </pc:spChg>
        <pc:spChg chg="add mod">
          <ac:chgData name="Alexis Kinzelin" userId="e9f19f77-3c43-45b4-aa40-e880244cb77c" providerId="ADAL" clId="{6FBAEA7B-492C-4A94-BCAB-9DB737CA705B}" dt="2022-08-31T08:13:07.898" v="7998" actId="1076"/>
          <ac:spMkLst>
            <pc:docMk/>
            <pc:sldMk cId="405401018" sldId="3466"/>
            <ac:spMk id="31" creationId="{017A9077-4009-1605-269E-DB9C26956AF7}"/>
          </ac:spMkLst>
        </pc:spChg>
        <pc:spChg chg="add mod">
          <ac:chgData name="Alexis Kinzelin" userId="e9f19f77-3c43-45b4-aa40-e880244cb77c" providerId="ADAL" clId="{6FBAEA7B-492C-4A94-BCAB-9DB737CA705B}" dt="2022-08-31T08:15:39.142" v="8038" actId="14100"/>
          <ac:spMkLst>
            <pc:docMk/>
            <pc:sldMk cId="405401018" sldId="3466"/>
            <ac:spMk id="32" creationId="{1E302404-0043-FF8E-F7B2-8BBEF27EA1F4}"/>
          </ac:spMkLst>
        </pc:spChg>
        <pc:spChg chg="add mod topLvl">
          <ac:chgData name="Alexis Kinzelin" userId="e9f19f77-3c43-45b4-aa40-e880244cb77c" providerId="ADAL" clId="{6FBAEA7B-492C-4A94-BCAB-9DB737CA705B}" dt="2022-08-31T08:13:01.122" v="7997" actId="165"/>
          <ac:spMkLst>
            <pc:docMk/>
            <pc:sldMk cId="405401018" sldId="3466"/>
            <ac:spMk id="35" creationId="{F80AD0C8-80C0-93F8-9837-2D693A23E7F4}"/>
          </ac:spMkLst>
        </pc:spChg>
        <pc:spChg chg="mod">
          <ac:chgData name="Alexis Kinzelin" userId="e9f19f77-3c43-45b4-aa40-e880244cb77c" providerId="ADAL" clId="{6FBAEA7B-492C-4A94-BCAB-9DB737CA705B}" dt="2022-08-31T08:20:33.045" v="8096" actId="404"/>
          <ac:spMkLst>
            <pc:docMk/>
            <pc:sldMk cId="405401018" sldId="3466"/>
            <ac:spMk id="41" creationId="{0431B8E0-647A-A6EB-E4A9-ED43DF038B29}"/>
          </ac:spMkLst>
        </pc:spChg>
        <pc:spChg chg="mod">
          <ac:chgData name="Alexis Kinzelin" userId="e9f19f77-3c43-45b4-aa40-e880244cb77c" providerId="ADAL" clId="{6FBAEA7B-492C-4A94-BCAB-9DB737CA705B}" dt="2022-08-31T08:20:33.045" v="8096" actId="404"/>
          <ac:spMkLst>
            <pc:docMk/>
            <pc:sldMk cId="405401018" sldId="3466"/>
            <ac:spMk id="44" creationId="{C0D6FF27-487E-A418-2396-78F1934D39CB}"/>
          </ac:spMkLst>
        </pc:spChg>
        <pc:spChg chg="mod">
          <ac:chgData name="Alexis Kinzelin" userId="e9f19f77-3c43-45b4-aa40-e880244cb77c" providerId="ADAL" clId="{6FBAEA7B-492C-4A94-BCAB-9DB737CA705B}" dt="2022-08-31T08:20:33.045" v="8096" actId="404"/>
          <ac:spMkLst>
            <pc:docMk/>
            <pc:sldMk cId="405401018" sldId="3466"/>
            <ac:spMk id="45" creationId="{59D96F8D-BCEB-FC8D-5212-1C1613CAA3D1}"/>
          </ac:spMkLst>
        </pc:spChg>
        <pc:spChg chg="mod">
          <ac:chgData name="Alexis Kinzelin" userId="e9f19f77-3c43-45b4-aa40-e880244cb77c" providerId="ADAL" clId="{6FBAEA7B-492C-4A94-BCAB-9DB737CA705B}" dt="2022-08-31T08:21:32.248" v="8102" actId="255"/>
          <ac:spMkLst>
            <pc:docMk/>
            <pc:sldMk cId="405401018" sldId="3466"/>
            <ac:spMk id="49" creationId="{B2D2FF8F-8068-C16B-FC79-CD3F53B76CA8}"/>
          </ac:spMkLst>
        </pc:spChg>
        <pc:spChg chg="mod">
          <ac:chgData name="Alexis Kinzelin" userId="e9f19f77-3c43-45b4-aa40-e880244cb77c" providerId="ADAL" clId="{6FBAEA7B-492C-4A94-BCAB-9DB737CA705B}" dt="2022-08-31T08:21:32.248" v="8102" actId="255"/>
          <ac:spMkLst>
            <pc:docMk/>
            <pc:sldMk cId="405401018" sldId="3466"/>
            <ac:spMk id="53" creationId="{E7EA6775-6E22-3A80-EBFE-374CFCD1890B}"/>
          </ac:spMkLst>
        </pc:spChg>
        <pc:spChg chg="mod">
          <ac:chgData name="Alexis Kinzelin" userId="e9f19f77-3c43-45b4-aa40-e880244cb77c" providerId="ADAL" clId="{6FBAEA7B-492C-4A94-BCAB-9DB737CA705B}" dt="2022-08-31T08:17:49.107" v="8063" actId="27803"/>
          <ac:spMkLst>
            <pc:docMk/>
            <pc:sldMk cId="405401018" sldId="3466"/>
            <ac:spMk id="58" creationId="{5097204F-4A78-E2FF-E183-D459FE6E9ECB}"/>
          </ac:spMkLst>
        </pc:spChg>
        <pc:spChg chg="mod">
          <ac:chgData name="Alexis Kinzelin" userId="e9f19f77-3c43-45b4-aa40-e880244cb77c" providerId="ADAL" clId="{6FBAEA7B-492C-4A94-BCAB-9DB737CA705B}" dt="2022-08-31T08:17:49.107" v="8063" actId="27803"/>
          <ac:spMkLst>
            <pc:docMk/>
            <pc:sldMk cId="405401018" sldId="3466"/>
            <ac:spMk id="59" creationId="{5C136F40-5D14-C504-B5B7-888A9D7DB388}"/>
          </ac:spMkLst>
        </pc:spChg>
        <pc:spChg chg="mod">
          <ac:chgData name="Alexis Kinzelin" userId="e9f19f77-3c43-45b4-aa40-e880244cb77c" providerId="ADAL" clId="{6FBAEA7B-492C-4A94-BCAB-9DB737CA705B}" dt="2022-08-31T08:17:49.107" v="8063" actId="27803"/>
          <ac:spMkLst>
            <pc:docMk/>
            <pc:sldMk cId="405401018" sldId="3466"/>
            <ac:spMk id="60" creationId="{F49AF29D-F01B-51DE-EA36-ABC974D93CC1}"/>
          </ac:spMkLst>
        </pc:spChg>
        <pc:grpChg chg="add del mod topLvl">
          <ac:chgData name="Alexis Kinzelin" userId="e9f19f77-3c43-45b4-aa40-e880244cb77c" providerId="ADAL" clId="{6FBAEA7B-492C-4A94-BCAB-9DB737CA705B}" dt="2022-08-31T08:13:08.435" v="7999" actId="21"/>
          <ac:grpSpMkLst>
            <pc:docMk/>
            <pc:sldMk cId="405401018" sldId="3466"/>
            <ac:grpSpMk id="33" creationId="{0B52DEB2-E473-0AE0-39BC-769C19285BC9}"/>
          </ac:grpSpMkLst>
        </pc:grpChg>
        <pc:grpChg chg="add del mod topLvl">
          <ac:chgData name="Alexis Kinzelin" userId="e9f19f77-3c43-45b4-aa40-e880244cb77c" providerId="ADAL" clId="{6FBAEA7B-492C-4A94-BCAB-9DB737CA705B}" dt="2022-08-31T08:15:46.875" v="8041" actId="21"/>
          <ac:grpSpMkLst>
            <pc:docMk/>
            <pc:sldMk cId="405401018" sldId="3466"/>
            <ac:grpSpMk id="34" creationId="{9E250E8D-5110-FE4A-055A-1BAD18A56144}"/>
          </ac:grpSpMkLst>
        </pc:grpChg>
        <pc:grpChg chg="add del">
          <ac:chgData name="Alexis Kinzelin" userId="e9f19f77-3c43-45b4-aa40-e880244cb77c" providerId="ADAL" clId="{6FBAEA7B-492C-4A94-BCAB-9DB737CA705B}" dt="2022-08-31T08:13:01.122" v="7997" actId="165"/>
          <ac:grpSpMkLst>
            <pc:docMk/>
            <pc:sldMk cId="405401018" sldId="3466"/>
            <ac:grpSpMk id="36" creationId="{B7857B8D-DCE8-A98C-513E-DBF513353ADE}"/>
          </ac:grpSpMkLst>
        </pc:grpChg>
        <pc:grpChg chg="add del">
          <ac:chgData name="Alexis Kinzelin" userId="e9f19f77-3c43-45b4-aa40-e880244cb77c" providerId="ADAL" clId="{6FBAEA7B-492C-4A94-BCAB-9DB737CA705B}" dt="2022-08-31T08:13:01.122" v="7997" actId="165"/>
          <ac:grpSpMkLst>
            <pc:docMk/>
            <pc:sldMk cId="405401018" sldId="3466"/>
            <ac:grpSpMk id="37" creationId="{4135CD38-0ADE-56BE-494D-18F087976BFA}"/>
          </ac:grpSpMkLst>
        </pc:grpChg>
        <pc:grpChg chg="add del">
          <ac:chgData name="Alexis Kinzelin" userId="e9f19f77-3c43-45b4-aa40-e880244cb77c" providerId="ADAL" clId="{6FBAEA7B-492C-4A94-BCAB-9DB737CA705B}" dt="2022-08-31T08:13:01.122" v="7997" actId="165"/>
          <ac:grpSpMkLst>
            <pc:docMk/>
            <pc:sldMk cId="405401018" sldId="3466"/>
            <ac:grpSpMk id="38" creationId="{7F7D0207-BDF6-1D6F-45A5-4E5913B5B31A}"/>
          </ac:grpSpMkLst>
        </pc:grpChg>
        <pc:grpChg chg="add mod topLvl">
          <ac:chgData name="Alexis Kinzelin" userId="e9f19f77-3c43-45b4-aa40-e880244cb77c" providerId="ADAL" clId="{6FBAEA7B-492C-4A94-BCAB-9DB737CA705B}" dt="2022-08-31T08:20:33.045" v="8096" actId="404"/>
          <ac:grpSpMkLst>
            <pc:docMk/>
            <pc:sldMk cId="405401018" sldId="3466"/>
            <ac:grpSpMk id="39" creationId="{A1C7C952-6A60-145B-BBEB-77D32174B8E9}"/>
          </ac:grpSpMkLst>
        </pc:grpChg>
        <pc:grpChg chg="add mod topLvl">
          <ac:chgData name="Alexis Kinzelin" userId="e9f19f77-3c43-45b4-aa40-e880244cb77c" providerId="ADAL" clId="{6FBAEA7B-492C-4A94-BCAB-9DB737CA705B}" dt="2022-08-31T08:20:33.045" v="8096" actId="404"/>
          <ac:grpSpMkLst>
            <pc:docMk/>
            <pc:sldMk cId="405401018" sldId="3466"/>
            <ac:grpSpMk id="42" creationId="{BC040B24-CE3B-F668-E6E0-AC0D3F9525B0}"/>
          </ac:grpSpMkLst>
        </pc:grpChg>
        <pc:grpChg chg="add del mod">
          <ac:chgData name="Alexis Kinzelin" userId="e9f19f77-3c43-45b4-aa40-e880244cb77c" providerId="ADAL" clId="{6FBAEA7B-492C-4A94-BCAB-9DB737CA705B}" dt="2022-08-31T08:14:10.359" v="8017" actId="165"/>
          <ac:grpSpMkLst>
            <pc:docMk/>
            <pc:sldMk cId="405401018" sldId="3466"/>
            <ac:grpSpMk id="46" creationId="{B69B7EF5-654A-430F-B0EE-6FE0088B06B5}"/>
          </ac:grpSpMkLst>
        </pc:grpChg>
        <pc:grpChg chg="add mod">
          <ac:chgData name="Alexis Kinzelin" userId="e9f19f77-3c43-45b4-aa40-e880244cb77c" providerId="ADAL" clId="{6FBAEA7B-492C-4A94-BCAB-9DB737CA705B}" dt="2022-08-31T08:21:32.248" v="8102" actId="255"/>
          <ac:grpSpMkLst>
            <pc:docMk/>
            <pc:sldMk cId="405401018" sldId="3466"/>
            <ac:grpSpMk id="47" creationId="{D660EDF0-58E1-8336-2DA3-6AB44FBED3C0}"/>
          </ac:grpSpMkLst>
        </pc:grpChg>
        <pc:grpChg chg="add mod">
          <ac:chgData name="Alexis Kinzelin" userId="e9f19f77-3c43-45b4-aa40-e880244cb77c" providerId="ADAL" clId="{6FBAEA7B-492C-4A94-BCAB-9DB737CA705B}" dt="2022-08-31T08:21:32.248" v="8102" actId="255"/>
          <ac:grpSpMkLst>
            <pc:docMk/>
            <pc:sldMk cId="405401018" sldId="3466"/>
            <ac:grpSpMk id="50" creationId="{2607451E-53B7-F369-F71B-45E9A37C1327}"/>
          </ac:grpSpMkLst>
        </pc:grpChg>
        <pc:grpChg chg="add del mod">
          <ac:chgData name="Alexis Kinzelin" userId="e9f19f77-3c43-45b4-aa40-e880244cb77c" providerId="ADAL" clId="{6FBAEA7B-492C-4A94-BCAB-9DB737CA705B}" dt="2022-08-31T08:17:49.107" v="8063" actId="27803"/>
          <ac:grpSpMkLst>
            <pc:docMk/>
            <pc:sldMk cId="405401018" sldId="3466"/>
            <ac:grpSpMk id="57" creationId="{2A2D62E4-8CF6-E60F-E7DC-234052EF4918}"/>
          </ac:grpSpMkLst>
        </pc:grpChg>
        <pc:grpChg chg="add mod">
          <ac:chgData name="Alexis Kinzelin" userId="e9f19f77-3c43-45b4-aa40-e880244cb77c" providerId="ADAL" clId="{6FBAEA7B-492C-4A94-BCAB-9DB737CA705B}" dt="2022-08-31T08:20:33.045" v="8096" actId="404"/>
          <ac:grpSpMkLst>
            <pc:docMk/>
            <pc:sldMk cId="405401018" sldId="3466"/>
            <ac:grpSpMk id="61" creationId="{06254217-CB85-CE98-E08C-02C052D2319D}"/>
          </ac:grpSpMkLst>
        </pc:grpChg>
        <pc:grpChg chg="add mod">
          <ac:chgData name="Alexis Kinzelin" userId="e9f19f77-3c43-45b4-aa40-e880244cb77c" providerId="ADAL" clId="{6FBAEA7B-492C-4A94-BCAB-9DB737CA705B}" dt="2022-08-31T08:21:32.248" v="8102" actId="255"/>
          <ac:grpSpMkLst>
            <pc:docMk/>
            <pc:sldMk cId="405401018" sldId="3466"/>
            <ac:grpSpMk id="62" creationId="{D4D74701-40D3-6975-BDA9-7FCC99A1A328}"/>
          </ac:grpSpMkLst>
        </pc:grpChg>
        <pc:grpChg chg="add">
          <ac:chgData name="Alexis Kinzelin" userId="e9f19f77-3c43-45b4-aa40-e880244cb77c" providerId="ADAL" clId="{6FBAEA7B-492C-4A94-BCAB-9DB737CA705B}" dt="2022-08-31T08:19:46.176" v="8089" actId="164"/>
          <ac:grpSpMkLst>
            <pc:docMk/>
            <pc:sldMk cId="405401018" sldId="3466"/>
            <ac:grpSpMk id="63" creationId="{65ABEE97-8E79-DFE1-8E27-888D65AB0CC6}"/>
          </ac:grpSpMkLst>
        </pc:grpChg>
        <pc:picChg chg="mod topLvl">
          <ac:chgData name="Alexis Kinzelin" userId="e9f19f77-3c43-45b4-aa40-e880244cb77c" providerId="ADAL" clId="{6FBAEA7B-492C-4A94-BCAB-9DB737CA705B}" dt="2022-08-31T08:13:01.122" v="7997" actId="165"/>
          <ac:picMkLst>
            <pc:docMk/>
            <pc:sldMk cId="405401018" sldId="3466"/>
            <ac:picMk id="12" creationId="{A4C613AB-A335-343A-26A2-7FDE85992DCD}"/>
          </ac:picMkLst>
        </pc:picChg>
        <pc:picChg chg="del">
          <ac:chgData name="Alexis Kinzelin" userId="e9f19f77-3c43-45b4-aa40-e880244cb77c" providerId="ADAL" clId="{6FBAEA7B-492C-4A94-BCAB-9DB737CA705B}" dt="2022-08-30T16:51:28.580" v="6021" actId="478"/>
          <ac:picMkLst>
            <pc:docMk/>
            <pc:sldMk cId="405401018" sldId="3466"/>
            <ac:picMk id="17" creationId="{B86C8D2B-4692-E30F-9F76-3DAFA6B9FA15}"/>
          </ac:picMkLst>
        </pc:picChg>
        <pc:picChg chg="del">
          <ac:chgData name="Alexis Kinzelin" userId="e9f19f77-3c43-45b4-aa40-e880244cb77c" providerId="ADAL" clId="{6FBAEA7B-492C-4A94-BCAB-9DB737CA705B}" dt="2022-08-30T16:51:30.747" v="6022" actId="478"/>
          <ac:picMkLst>
            <pc:docMk/>
            <pc:sldMk cId="405401018" sldId="3466"/>
            <ac:picMk id="21" creationId="{0E38C019-A678-CE02-B909-9EAA8BD6750E}"/>
          </ac:picMkLst>
        </pc:picChg>
        <pc:picChg chg="add mod">
          <ac:chgData name="Alexis Kinzelin" userId="e9f19f77-3c43-45b4-aa40-e880244cb77c" providerId="ADAL" clId="{6FBAEA7B-492C-4A94-BCAB-9DB737CA705B}" dt="2022-08-31T08:13:07.898" v="7998" actId="1076"/>
          <ac:picMkLst>
            <pc:docMk/>
            <pc:sldMk cId="405401018" sldId="3466"/>
            <ac:picMk id="22" creationId="{D76441DC-7B3D-9987-6E96-C760DEBB07F6}"/>
          </ac:picMkLst>
        </pc:picChg>
        <pc:picChg chg="del">
          <ac:chgData name="Alexis Kinzelin" userId="e9f19f77-3c43-45b4-aa40-e880244cb77c" providerId="ADAL" clId="{6FBAEA7B-492C-4A94-BCAB-9DB737CA705B}" dt="2022-08-30T16:51:28.580" v="6021" actId="478"/>
          <ac:picMkLst>
            <pc:docMk/>
            <pc:sldMk cId="405401018" sldId="3466"/>
            <ac:picMk id="24" creationId="{548930A8-C84D-97D6-FF8F-BBCF677B6FA4}"/>
          </ac:picMkLst>
        </pc:picChg>
        <pc:picChg chg="del">
          <ac:chgData name="Alexis Kinzelin" userId="e9f19f77-3c43-45b4-aa40-e880244cb77c" providerId="ADAL" clId="{6FBAEA7B-492C-4A94-BCAB-9DB737CA705B}" dt="2022-08-30T16:51:28.580" v="6021" actId="478"/>
          <ac:picMkLst>
            <pc:docMk/>
            <pc:sldMk cId="405401018" sldId="3466"/>
            <ac:picMk id="25" creationId="{E6665C87-E3EB-0421-8849-64F8953E3AB9}"/>
          </ac:picMkLst>
        </pc:picChg>
        <pc:picChg chg="del">
          <ac:chgData name="Alexis Kinzelin" userId="e9f19f77-3c43-45b4-aa40-e880244cb77c" providerId="ADAL" clId="{6FBAEA7B-492C-4A94-BCAB-9DB737CA705B}" dt="2022-08-30T16:51:28.580" v="6021" actId="478"/>
          <ac:picMkLst>
            <pc:docMk/>
            <pc:sldMk cId="405401018" sldId="3466"/>
            <ac:picMk id="26" creationId="{D10650A5-09A2-3C59-82E0-030B67134732}"/>
          </ac:picMkLst>
        </pc:picChg>
        <pc:picChg chg="del">
          <ac:chgData name="Alexis Kinzelin" userId="e9f19f77-3c43-45b4-aa40-e880244cb77c" providerId="ADAL" clId="{6FBAEA7B-492C-4A94-BCAB-9DB737CA705B}" dt="2022-08-30T16:51:28.580" v="6021" actId="478"/>
          <ac:picMkLst>
            <pc:docMk/>
            <pc:sldMk cId="405401018" sldId="3466"/>
            <ac:picMk id="27" creationId="{2245CBC8-1504-D07E-0B24-BC7B42BCC79E}"/>
          </ac:picMkLst>
        </pc:picChg>
        <pc:picChg chg="add mod">
          <ac:chgData name="Alexis Kinzelin" userId="e9f19f77-3c43-45b4-aa40-e880244cb77c" providerId="ADAL" clId="{6FBAEA7B-492C-4A94-BCAB-9DB737CA705B}" dt="2022-08-31T08:15:39.142" v="8038" actId="14100"/>
          <ac:picMkLst>
            <pc:docMk/>
            <pc:sldMk cId="405401018" sldId="3466"/>
            <ac:picMk id="28" creationId="{B7FD08C0-F189-710F-33D2-9BC5A57A53B3}"/>
          </ac:picMkLst>
        </pc:picChg>
        <pc:picChg chg="mod">
          <ac:chgData name="Alexis Kinzelin" userId="e9f19f77-3c43-45b4-aa40-e880244cb77c" providerId="ADAL" clId="{6FBAEA7B-492C-4A94-BCAB-9DB737CA705B}" dt="2022-08-31T08:20:33.045" v="8096" actId="404"/>
          <ac:picMkLst>
            <pc:docMk/>
            <pc:sldMk cId="405401018" sldId="3466"/>
            <ac:picMk id="40" creationId="{C9E267A4-B777-2824-F9DA-4EF47BF76E8E}"/>
          </ac:picMkLst>
        </pc:picChg>
        <pc:picChg chg="mod">
          <ac:chgData name="Alexis Kinzelin" userId="e9f19f77-3c43-45b4-aa40-e880244cb77c" providerId="ADAL" clId="{6FBAEA7B-492C-4A94-BCAB-9DB737CA705B}" dt="2022-08-31T08:20:33.045" v="8096" actId="404"/>
          <ac:picMkLst>
            <pc:docMk/>
            <pc:sldMk cId="405401018" sldId="3466"/>
            <ac:picMk id="43" creationId="{65FE3A9E-9969-F86F-2F7E-8FEDDF131A0F}"/>
          </ac:picMkLst>
        </pc:picChg>
        <pc:picChg chg="mod">
          <ac:chgData name="Alexis Kinzelin" userId="e9f19f77-3c43-45b4-aa40-e880244cb77c" providerId="ADAL" clId="{6FBAEA7B-492C-4A94-BCAB-9DB737CA705B}" dt="2022-08-31T08:21:32.248" v="8102" actId="255"/>
          <ac:picMkLst>
            <pc:docMk/>
            <pc:sldMk cId="405401018" sldId="3466"/>
            <ac:picMk id="48" creationId="{B959A37F-717E-35E9-B7EE-BF9FDB1795EC}"/>
          </ac:picMkLst>
        </pc:picChg>
        <pc:picChg chg="mod">
          <ac:chgData name="Alexis Kinzelin" userId="e9f19f77-3c43-45b4-aa40-e880244cb77c" providerId="ADAL" clId="{6FBAEA7B-492C-4A94-BCAB-9DB737CA705B}" dt="2022-08-31T08:21:32.248" v="8102" actId="255"/>
          <ac:picMkLst>
            <pc:docMk/>
            <pc:sldMk cId="405401018" sldId="3466"/>
            <ac:picMk id="51" creationId="{62755AB1-3C06-8472-A420-90FC6030451C}"/>
          </ac:picMkLst>
        </pc:picChg>
        <pc:picChg chg="mod">
          <ac:chgData name="Alexis Kinzelin" userId="e9f19f77-3c43-45b4-aa40-e880244cb77c" providerId="ADAL" clId="{6FBAEA7B-492C-4A94-BCAB-9DB737CA705B}" dt="2022-08-31T08:21:32.248" v="8102" actId="255"/>
          <ac:picMkLst>
            <pc:docMk/>
            <pc:sldMk cId="405401018" sldId="3466"/>
            <ac:picMk id="52" creationId="{4433DCFE-4370-CF42-B8C8-E7C8573ED4E2}"/>
          </ac:picMkLst>
        </pc:picChg>
        <pc:picChg chg="add del mod">
          <ac:chgData name="Alexis Kinzelin" userId="e9f19f77-3c43-45b4-aa40-e880244cb77c" providerId="ADAL" clId="{6FBAEA7B-492C-4A94-BCAB-9DB737CA705B}" dt="2022-08-31T08:17:49.107" v="8063" actId="27803"/>
          <ac:picMkLst>
            <pc:docMk/>
            <pc:sldMk cId="405401018" sldId="3466"/>
            <ac:picMk id="54" creationId="{A5CFB110-6C85-D2F2-ECC2-0B16E7002807}"/>
          </ac:picMkLst>
        </pc:picChg>
        <pc:picChg chg="add mod">
          <ac:chgData name="Alexis Kinzelin" userId="e9f19f77-3c43-45b4-aa40-e880244cb77c" providerId="ADAL" clId="{6FBAEA7B-492C-4A94-BCAB-9DB737CA705B}" dt="2022-08-31T08:19:27.503" v="8086" actId="1038"/>
          <ac:picMkLst>
            <pc:docMk/>
            <pc:sldMk cId="405401018" sldId="3466"/>
            <ac:picMk id="56" creationId="{9CC58CE1-6D62-F05C-8BE3-CDF8B6D56175}"/>
          </ac:picMkLst>
        </pc:picChg>
        <pc:picChg chg="del">
          <ac:chgData name="Alexis Kinzelin" userId="e9f19f77-3c43-45b4-aa40-e880244cb77c" providerId="ADAL" clId="{6FBAEA7B-492C-4A94-BCAB-9DB737CA705B}" dt="2022-08-30T16:51:30.747" v="6022" actId="478"/>
          <ac:picMkLst>
            <pc:docMk/>
            <pc:sldMk cId="405401018" sldId="3466"/>
            <ac:picMk id="3074" creationId="{DA897873-40A1-C7F2-4ADE-F662287E672B}"/>
          </ac:picMkLst>
        </pc:picChg>
        <pc:picChg chg="add del mod">
          <ac:chgData name="Alexis Kinzelin" userId="e9f19f77-3c43-45b4-aa40-e880244cb77c" providerId="ADAL" clId="{6FBAEA7B-492C-4A94-BCAB-9DB737CA705B}" dt="2022-08-30T17:34:53.459" v="6800" actId="478"/>
          <ac:picMkLst>
            <pc:docMk/>
            <pc:sldMk cId="405401018" sldId="3466"/>
            <ac:picMk id="5122" creationId="{527137F5-7DE4-115B-5AAD-D1DDBC259EF7}"/>
          </ac:picMkLst>
        </pc:picChg>
        <pc:picChg chg="add del mod">
          <ac:chgData name="Alexis Kinzelin" userId="e9f19f77-3c43-45b4-aa40-e880244cb77c" providerId="ADAL" clId="{6FBAEA7B-492C-4A94-BCAB-9DB737CA705B}" dt="2022-08-30T17:56:41.128" v="7076" actId="478"/>
          <ac:picMkLst>
            <pc:docMk/>
            <pc:sldMk cId="405401018" sldId="3466"/>
            <ac:picMk id="5124" creationId="{A5841FA8-5F12-934C-7AF3-6613D335A28D}"/>
          </ac:picMkLst>
        </pc:picChg>
        <pc:picChg chg="add del mod">
          <ac:chgData name="Alexis Kinzelin" userId="e9f19f77-3c43-45b4-aa40-e880244cb77c" providerId="ADAL" clId="{6FBAEA7B-492C-4A94-BCAB-9DB737CA705B}" dt="2022-08-30T17:57:16.101" v="7084" actId="21"/>
          <ac:picMkLst>
            <pc:docMk/>
            <pc:sldMk cId="405401018" sldId="3466"/>
            <ac:picMk id="5126" creationId="{5EAD084F-5990-902B-EF16-641D19969936}"/>
          </ac:picMkLst>
        </pc:picChg>
        <pc:picChg chg="add mod">
          <ac:chgData name="Alexis Kinzelin" userId="e9f19f77-3c43-45b4-aa40-e880244cb77c" providerId="ADAL" clId="{6FBAEA7B-492C-4A94-BCAB-9DB737CA705B}" dt="2022-08-31T08:15:39.142" v="8038" actId="14100"/>
          <ac:picMkLst>
            <pc:docMk/>
            <pc:sldMk cId="405401018" sldId="3466"/>
            <ac:picMk id="5128" creationId="{56F897A7-08C0-9A19-4BB6-9F5323C76A33}"/>
          </ac:picMkLst>
        </pc:picChg>
        <pc:picChg chg="add del mod topLvl">
          <ac:chgData name="Alexis Kinzelin" userId="e9f19f77-3c43-45b4-aa40-e880244cb77c" providerId="ADAL" clId="{6FBAEA7B-492C-4A94-BCAB-9DB737CA705B}" dt="2022-08-31T08:16:58.012" v="8055" actId="21"/>
          <ac:picMkLst>
            <pc:docMk/>
            <pc:sldMk cId="405401018" sldId="3466"/>
            <ac:picMk id="5130" creationId="{C50BCC89-38E6-BC5C-0851-72DC6263D2A1}"/>
          </ac:picMkLst>
        </pc:picChg>
      </pc:sldChg>
      <pc:sldChg chg="add del setBg">
        <pc:chgData name="Alexis Kinzelin" userId="e9f19f77-3c43-45b4-aa40-e880244cb77c" providerId="ADAL" clId="{6FBAEA7B-492C-4A94-BCAB-9DB737CA705B}" dt="2022-08-30T16:51:11.307" v="5986"/>
        <pc:sldMkLst>
          <pc:docMk/>
          <pc:sldMk cId="3752185414" sldId="3466"/>
        </pc:sldMkLst>
      </pc:sldChg>
      <pc:sldChg chg="addSp delSp modSp add mod">
        <pc:chgData name="Alexis Kinzelin" userId="e9f19f77-3c43-45b4-aa40-e880244cb77c" providerId="ADAL" clId="{6FBAEA7B-492C-4A94-BCAB-9DB737CA705B}" dt="2022-08-31T10:48:46.269" v="11464" actId="14100"/>
        <pc:sldMkLst>
          <pc:docMk/>
          <pc:sldMk cId="2250686984" sldId="3467"/>
        </pc:sldMkLst>
        <pc:spChg chg="add mod">
          <ac:chgData name="Alexis Kinzelin" userId="e9f19f77-3c43-45b4-aa40-e880244cb77c" providerId="ADAL" clId="{6FBAEA7B-492C-4A94-BCAB-9DB737CA705B}" dt="2022-08-31T08:27:32.627" v="8183" actId="20577"/>
          <ac:spMkLst>
            <pc:docMk/>
            <pc:sldMk cId="2250686984" sldId="3467"/>
            <ac:spMk id="3" creationId="{F9C8A71E-7671-D4E7-D954-3447ED549CD4}"/>
          </ac:spMkLst>
        </pc:spChg>
        <pc:spChg chg="del">
          <ac:chgData name="Alexis Kinzelin" userId="e9f19f77-3c43-45b4-aa40-e880244cb77c" providerId="ADAL" clId="{6FBAEA7B-492C-4A94-BCAB-9DB737CA705B}" dt="2022-08-30T16:55:12.995" v="6281" actId="478"/>
          <ac:spMkLst>
            <pc:docMk/>
            <pc:sldMk cId="2250686984" sldId="3467"/>
            <ac:spMk id="4" creationId="{6DD0A03B-A63C-54A6-9A50-80F77E09229B}"/>
          </ac:spMkLst>
        </pc:spChg>
        <pc:spChg chg="add mod">
          <ac:chgData name="Alexis Kinzelin" userId="e9f19f77-3c43-45b4-aa40-e880244cb77c" providerId="ADAL" clId="{6FBAEA7B-492C-4A94-BCAB-9DB737CA705B}" dt="2022-08-31T08:27:16.286" v="8170" actId="1076"/>
          <ac:spMkLst>
            <pc:docMk/>
            <pc:sldMk cId="2250686984" sldId="3467"/>
            <ac:spMk id="10" creationId="{E10BE4EB-97EE-7311-59AE-E26B4AAD7F5E}"/>
          </ac:spMkLst>
        </pc:spChg>
        <pc:spChg chg="add mod">
          <ac:chgData name="Alexis Kinzelin" userId="e9f19f77-3c43-45b4-aa40-e880244cb77c" providerId="ADAL" clId="{6FBAEA7B-492C-4A94-BCAB-9DB737CA705B}" dt="2022-08-31T08:28:17.428" v="8201" actId="14100"/>
          <ac:spMkLst>
            <pc:docMk/>
            <pc:sldMk cId="2250686984" sldId="3467"/>
            <ac:spMk id="11" creationId="{DC5C38D3-FC14-668C-3DAB-DEE55667C328}"/>
          </ac:spMkLst>
        </pc:spChg>
        <pc:spChg chg="add mod">
          <ac:chgData name="Alexis Kinzelin" userId="e9f19f77-3c43-45b4-aa40-e880244cb77c" providerId="ADAL" clId="{6FBAEA7B-492C-4A94-BCAB-9DB737CA705B}" dt="2022-08-30T17:04:28.383" v="6676" actId="1037"/>
          <ac:spMkLst>
            <pc:docMk/>
            <pc:sldMk cId="2250686984" sldId="3467"/>
            <ac:spMk id="14" creationId="{F68FDA9D-EDAC-9F36-4C2D-420F1C772A68}"/>
          </ac:spMkLst>
        </pc:spChg>
        <pc:spChg chg="mod">
          <ac:chgData name="Alexis Kinzelin" userId="e9f19f77-3c43-45b4-aa40-e880244cb77c" providerId="ADAL" clId="{6FBAEA7B-492C-4A94-BCAB-9DB737CA705B}" dt="2022-08-31T10:48:46.269" v="11464" actId="14100"/>
          <ac:spMkLst>
            <pc:docMk/>
            <pc:sldMk cId="2250686984" sldId="3467"/>
            <ac:spMk id="15" creationId="{F7C7C418-FB94-B1BF-B3A6-0575474035C5}"/>
          </ac:spMkLst>
        </pc:spChg>
        <pc:spChg chg="add mod">
          <ac:chgData name="Alexis Kinzelin" userId="e9f19f77-3c43-45b4-aa40-e880244cb77c" providerId="ADAL" clId="{6FBAEA7B-492C-4A94-BCAB-9DB737CA705B}" dt="2022-08-31T08:24:56.603" v="8136" actId="1582"/>
          <ac:spMkLst>
            <pc:docMk/>
            <pc:sldMk cId="2250686984" sldId="3467"/>
            <ac:spMk id="16" creationId="{873E713D-7A40-29EA-C7B3-CD0FC2D2DD80}"/>
          </ac:spMkLst>
        </pc:spChg>
        <pc:picChg chg="add mod">
          <ac:chgData name="Alexis Kinzelin" userId="e9f19f77-3c43-45b4-aa40-e880244cb77c" providerId="ADAL" clId="{6FBAEA7B-492C-4A94-BCAB-9DB737CA705B}" dt="2022-08-31T08:27:20.326" v="8177" actId="1036"/>
          <ac:picMkLst>
            <pc:docMk/>
            <pc:sldMk cId="2250686984" sldId="3467"/>
            <ac:picMk id="6" creationId="{054CF06C-A9FB-BC6C-0209-360BCE6655C2}"/>
          </ac:picMkLst>
        </pc:picChg>
        <pc:picChg chg="del">
          <ac:chgData name="Alexis Kinzelin" userId="e9f19f77-3c43-45b4-aa40-e880244cb77c" providerId="ADAL" clId="{6FBAEA7B-492C-4A94-BCAB-9DB737CA705B}" dt="2022-08-30T16:55:12.995" v="6281" actId="478"/>
          <ac:picMkLst>
            <pc:docMk/>
            <pc:sldMk cId="2250686984" sldId="3467"/>
            <ac:picMk id="17" creationId="{B86C8D2B-4692-E30F-9F76-3DAFA6B9FA15}"/>
          </ac:picMkLst>
        </pc:picChg>
        <pc:picChg chg="del">
          <ac:chgData name="Alexis Kinzelin" userId="e9f19f77-3c43-45b4-aa40-e880244cb77c" providerId="ADAL" clId="{6FBAEA7B-492C-4A94-BCAB-9DB737CA705B}" dt="2022-08-30T16:55:14.517" v="6282" actId="478"/>
          <ac:picMkLst>
            <pc:docMk/>
            <pc:sldMk cId="2250686984" sldId="3467"/>
            <ac:picMk id="21" creationId="{0E38C019-A678-CE02-B909-9EAA8BD6750E}"/>
          </ac:picMkLst>
        </pc:picChg>
        <pc:picChg chg="del">
          <ac:chgData name="Alexis Kinzelin" userId="e9f19f77-3c43-45b4-aa40-e880244cb77c" providerId="ADAL" clId="{6FBAEA7B-492C-4A94-BCAB-9DB737CA705B}" dt="2022-08-30T16:55:12.995" v="6281" actId="478"/>
          <ac:picMkLst>
            <pc:docMk/>
            <pc:sldMk cId="2250686984" sldId="3467"/>
            <ac:picMk id="24" creationId="{548930A8-C84D-97D6-FF8F-BBCF677B6FA4}"/>
          </ac:picMkLst>
        </pc:picChg>
        <pc:picChg chg="del">
          <ac:chgData name="Alexis Kinzelin" userId="e9f19f77-3c43-45b4-aa40-e880244cb77c" providerId="ADAL" clId="{6FBAEA7B-492C-4A94-BCAB-9DB737CA705B}" dt="2022-08-30T16:55:12.995" v="6281" actId="478"/>
          <ac:picMkLst>
            <pc:docMk/>
            <pc:sldMk cId="2250686984" sldId="3467"/>
            <ac:picMk id="25" creationId="{E6665C87-E3EB-0421-8849-64F8953E3AB9}"/>
          </ac:picMkLst>
        </pc:picChg>
        <pc:picChg chg="del">
          <ac:chgData name="Alexis Kinzelin" userId="e9f19f77-3c43-45b4-aa40-e880244cb77c" providerId="ADAL" clId="{6FBAEA7B-492C-4A94-BCAB-9DB737CA705B}" dt="2022-08-30T16:55:12.995" v="6281" actId="478"/>
          <ac:picMkLst>
            <pc:docMk/>
            <pc:sldMk cId="2250686984" sldId="3467"/>
            <ac:picMk id="26" creationId="{D10650A5-09A2-3C59-82E0-030B67134732}"/>
          </ac:picMkLst>
        </pc:picChg>
        <pc:picChg chg="del">
          <ac:chgData name="Alexis Kinzelin" userId="e9f19f77-3c43-45b4-aa40-e880244cb77c" providerId="ADAL" clId="{6FBAEA7B-492C-4A94-BCAB-9DB737CA705B}" dt="2022-08-30T16:55:12.995" v="6281" actId="478"/>
          <ac:picMkLst>
            <pc:docMk/>
            <pc:sldMk cId="2250686984" sldId="3467"/>
            <ac:picMk id="27" creationId="{2245CBC8-1504-D07E-0B24-BC7B42BCC79E}"/>
          </ac:picMkLst>
        </pc:picChg>
        <pc:picChg chg="del">
          <ac:chgData name="Alexis Kinzelin" userId="e9f19f77-3c43-45b4-aa40-e880244cb77c" providerId="ADAL" clId="{6FBAEA7B-492C-4A94-BCAB-9DB737CA705B}" dt="2022-08-30T16:55:12.995" v="6281" actId="478"/>
          <ac:picMkLst>
            <pc:docMk/>
            <pc:sldMk cId="2250686984" sldId="3467"/>
            <ac:picMk id="3074" creationId="{DA897873-40A1-C7F2-4ADE-F662287E672B}"/>
          </ac:picMkLst>
        </pc:picChg>
        <pc:cxnChg chg="add mod">
          <ac:chgData name="Alexis Kinzelin" userId="e9f19f77-3c43-45b4-aa40-e880244cb77c" providerId="ADAL" clId="{6FBAEA7B-492C-4A94-BCAB-9DB737CA705B}" dt="2022-08-31T08:28:21.400" v="8202" actId="14100"/>
          <ac:cxnSpMkLst>
            <pc:docMk/>
            <pc:sldMk cId="2250686984" sldId="3467"/>
            <ac:cxnSpMk id="19" creationId="{53E63FBC-4E85-26F9-9E0C-D235C388096C}"/>
          </ac:cxnSpMkLst>
        </pc:cxnChg>
      </pc:sldChg>
      <pc:sldChg chg="add del setBg">
        <pc:chgData name="Alexis Kinzelin" userId="e9f19f77-3c43-45b4-aa40-e880244cb77c" providerId="ADAL" clId="{6FBAEA7B-492C-4A94-BCAB-9DB737CA705B}" dt="2022-08-30T16:53:49.158" v="6207"/>
        <pc:sldMkLst>
          <pc:docMk/>
          <pc:sldMk cId="2765373974" sldId="3467"/>
        </pc:sldMkLst>
      </pc:sldChg>
      <pc:sldChg chg="modSp add mod">
        <pc:chgData name="Alexis Kinzelin" userId="e9f19f77-3c43-45b4-aa40-e880244cb77c" providerId="ADAL" clId="{6FBAEA7B-492C-4A94-BCAB-9DB737CA705B}" dt="2022-08-30T18:02:51.781" v="7291" actId="20577"/>
        <pc:sldMkLst>
          <pc:docMk/>
          <pc:sldMk cId="2683136149" sldId="3468"/>
        </pc:sldMkLst>
        <pc:spChg chg="mod">
          <ac:chgData name="Alexis Kinzelin" userId="e9f19f77-3c43-45b4-aa40-e880244cb77c" providerId="ADAL" clId="{6FBAEA7B-492C-4A94-BCAB-9DB737CA705B}" dt="2022-08-30T18:02:51.781" v="7291" actId="20577"/>
          <ac:spMkLst>
            <pc:docMk/>
            <pc:sldMk cId="2683136149" sldId="3468"/>
            <ac:spMk id="31" creationId="{F03A059A-3507-4389-8561-E59A0724E19E}"/>
          </ac:spMkLst>
        </pc:spChg>
      </pc:sldChg>
      <pc:sldChg chg="add del setBg">
        <pc:chgData name="Alexis Kinzelin" userId="e9f19f77-3c43-45b4-aa40-e880244cb77c" providerId="ADAL" clId="{6FBAEA7B-492C-4A94-BCAB-9DB737CA705B}" dt="2022-08-30T18:02:23.003" v="7265"/>
        <pc:sldMkLst>
          <pc:docMk/>
          <pc:sldMk cId="2991832552" sldId="3468"/>
        </pc:sldMkLst>
      </pc:sldChg>
      <pc:sldChg chg="modSp add mod">
        <pc:chgData name="Alexis Kinzelin" userId="e9f19f77-3c43-45b4-aa40-e880244cb77c" providerId="ADAL" clId="{6FBAEA7B-492C-4A94-BCAB-9DB737CA705B}" dt="2022-08-30T18:03:09.649" v="7299"/>
        <pc:sldMkLst>
          <pc:docMk/>
          <pc:sldMk cId="1863045979" sldId="3469"/>
        </pc:sldMkLst>
        <pc:spChg chg="mod">
          <ac:chgData name="Alexis Kinzelin" userId="e9f19f77-3c43-45b4-aa40-e880244cb77c" providerId="ADAL" clId="{6FBAEA7B-492C-4A94-BCAB-9DB737CA705B}" dt="2022-08-30T18:03:09.649" v="7299"/>
          <ac:spMkLst>
            <pc:docMk/>
            <pc:sldMk cId="1863045979" sldId="3469"/>
            <ac:spMk id="31" creationId="{F03A059A-3507-4389-8561-E59A0724E19E}"/>
          </ac:spMkLst>
        </pc:spChg>
      </pc:sldChg>
      <pc:sldChg chg="add del setBg">
        <pc:chgData name="Alexis Kinzelin" userId="e9f19f77-3c43-45b4-aa40-e880244cb77c" providerId="ADAL" clId="{6FBAEA7B-492C-4A94-BCAB-9DB737CA705B}" dt="2022-08-30T18:03:00.498" v="7293"/>
        <pc:sldMkLst>
          <pc:docMk/>
          <pc:sldMk cId="3520916676" sldId="3469"/>
        </pc:sldMkLst>
      </pc:sldChg>
      <pc:sldChg chg="add del setBg">
        <pc:chgData name="Alexis Kinzelin" userId="e9f19f77-3c43-45b4-aa40-e880244cb77c" providerId="ADAL" clId="{6FBAEA7B-492C-4A94-BCAB-9DB737CA705B}" dt="2022-08-30T18:03:34.489" v="7302"/>
        <pc:sldMkLst>
          <pc:docMk/>
          <pc:sldMk cId="802616375" sldId="3470"/>
        </pc:sldMkLst>
      </pc:sldChg>
      <pc:sldChg chg="modSp add mod">
        <pc:chgData name="Alexis Kinzelin" userId="e9f19f77-3c43-45b4-aa40-e880244cb77c" providerId="ADAL" clId="{6FBAEA7B-492C-4A94-BCAB-9DB737CA705B}" dt="2022-08-30T18:03:43.984" v="7307" actId="20577"/>
        <pc:sldMkLst>
          <pc:docMk/>
          <pc:sldMk cId="1832373386" sldId="3470"/>
        </pc:sldMkLst>
        <pc:spChg chg="mod">
          <ac:chgData name="Alexis Kinzelin" userId="e9f19f77-3c43-45b4-aa40-e880244cb77c" providerId="ADAL" clId="{6FBAEA7B-492C-4A94-BCAB-9DB737CA705B}" dt="2022-08-30T18:03:43.984" v="7307" actId="20577"/>
          <ac:spMkLst>
            <pc:docMk/>
            <pc:sldMk cId="1832373386" sldId="3470"/>
            <ac:spMk id="31" creationId="{F03A059A-3507-4389-8561-E59A0724E19E}"/>
          </ac:spMkLst>
        </pc:spChg>
      </pc:sldChg>
      <pc:sldChg chg="modSp add mod">
        <pc:chgData name="Alexis Kinzelin" userId="e9f19f77-3c43-45b4-aa40-e880244cb77c" providerId="ADAL" clId="{6FBAEA7B-492C-4A94-BCAB-9DB737CA705B}" dt="2022-08-30T18:04:02.440" v="7314" actId="20577"/>
        <pc:sldMkLst>
          <pc:docMk/>
          <pc:sldMk cId="1408648752" sldId="3471"/>
        </pc:sldMkLst>
        <pc:spChg chg="mod">
          <ac:chgData name="Alexis Kinzelin" userId="e9f19f77-3c43-45b4-aa40-e880244cb77c" providerId="ADAL" clId="{6FBAEA7B-492C-4A94-BCAB-9DB737CA705B}" dt="2022-08-30T18:04:02.440" v="7314" actId="20577"/>
          <ac:spMkLst>
            <pc:docMk/>
            <pc:sldMk cId="1408648752" sldId="3471"/>
            <ac:spMk id="31" creationId="{F03A059A-3507-4389-8561-E59A0724E19E}"/>
          </ac:spMkLst>
        </pc:spChg>
      </pc:sldChg>
      <pc:sldChg chg="add del setBg">
        <pc:chgData name="Alexis Kinzelin" userId="e9f19f77-3c43-45b4-aa40-e880244cb77c" providerId="ADAL" clId="{6FBAEA7B-492C-4A94-BCAB-9DB737CA705B}" dt="2022-08-30T18:03:53.413" v="7309"/>
        <pc:sldMkLst>
          <pc:docMk/>
          <pc:sldMk cId="1640334965" sldId="3471"/>
        </pc:sldMkLst>
      </pc:sldChg>
      <pc:sldChg chg="add del setBg">
        <pc:chgData name="Alexis Kinzelin" userId="e9f19f77-3c43-45b4-aa40-e880244cb77c" providerId="ADAL" clId="{6FBAEA7B-492C-4A94-BCAB-9DB737CA705B}" dt="2022-08-30T18:04:18.867" v="7320"/>
        <pc:sldMkLst>
          <pc:docMk/>
          <pc:sldMk cId="577280755" sldId="3472"/>
        </pc:sldMkLst>
      </pc:sldChg>
      <pc:sldChg chg="modSp add mod">
        <pc:chgData name="Alexis Kinzelin" userId="e9f19f77-3c43-45b4-aa40-e880244cb77c" providerId="ADAL" clId="{6FBAEA7B-492C-4A94-BCAB-9DB737CA705B}" dt="2022-08-30T18:04:26.866" v="7325" actId="20577"/>
        <pc:sldMkLst>
          <pc:docMk/>
          <pc:sldMk cId="3941335579" sldId="3472"/>
        </pc:sldMkLst>
        <pc:spChg chg="mod">
          <ac:chgData name="Alexis Kinzelin" userId="e9f19f77-3c43-45b4-aa40-e880244cb77c" providerId="ADAL" clId="{6FBAEA7B-492C-4A94-BCAB-9DB737CA705B}" dt="2022-08-30T18:04:26.866" v="7325" actId="20577"/>
          <ac:spMkLst>
            <pc:docMk/>
            <pc:sldMk cId="3941335579" sldId="3472"/>
            <ac:spMk id="31" creationId="{F03A059A-3507-4389-8561-E59A0724E19E}"/>
          </ac:spMkLst>
        </pc:spChg>
      </pc:sldChg>
      <pc:sldChg chg="addSp delSp modSp add mod delAnim modAnim modNotesTx">
        <pc:chgData name="Alexis Kinzelin" userId="e9f19f77-3c43-45b4-aa40-e880244cb77c" providerId="ADAL" clId="{6FBAEA7B-492C-4A94-BCAB-9DB737CA705B}" dt="2022-08-31T10:48:11.460" v="11458" actId="121"/>
        <pc:sldMkLst>
          <pc:docMk/>
          <pc:sldMk cId="2026128872" sldId="3473"/>
        </pc:sldMkLst>
        <pc:spChg chg="del">
          <ac:chgData name="Alexis Kinzelin" userId="e9f19f77-3c43-45b4-aa40-e880244cb77c" providerId="ADAL" clId="{6FBAEA7B-492C-4A94-BCAB-9DB737CA705B}" dt="2022-08-30T18:05:44.715" v="7331" actId="478"/>
          <ac:spMkLst>
            <pc:docMk/>
            <pc:sldMk cId="2026128872" sldId="3473"/>
            <ac:spMk id="3" creationId="{3F9CB8AC-98D4-0CDE-7D6F-18203D24F930}"/>
          </ac:spMkLst>
        </pc:spChg>
        <pc:spChg chg="add del">
          <ac:chgData name="Alexis Kinzelin" userId="e9f19f77-3c43-45b4-aa40-e880244cb77c" providerId="ADAL" clId="{6FBAEA7B-492C-4A94-BCAB-9DB737CA705B}" dt="2022-08-30T18:08:25.627" v="7391" actId="22"/>
          <ac:spMkLst>
            <pc:docMk/>
            <pc:sldMk cId="2026128872" sldId="3473"/>
            <ac:spMk id="4" creationId="{57677A23-1A51-EA76-ACA5-D9D710EA00AA}"/>
          </ac:spMkLst>
        </pc:spChg>
        <pc:spChg chg="del">
          <ac:chgData name="Alexis Kinzelin" userId="e9f19f77-3c43-45b4-aa40-e880244cb77c" providerId="ADAL" clId="{6FBAEA7B-492C-4A94-BCAB-9DB737CA705B}" dt="2022-08-30T18:05:43.947" v="7330" actId="478"/>
          <ac:spMkLst>
            <pc:docMk/>
            <pc:sldMk cId="2026128872" sldId="3473"/>
            <ac:spMk id="5" creationId="{7A224771-68AE-BEE0-9C77-4B5164FB6625}"/>
          </ac:spMkLst>
        </pc:spChg>
        <pc:spChg chg="add mod">
          <ac:chgData name="Alexis Kinzelin" userId="e9f19f77-3c43-45b4-aa40-e880244cb77c" providerId="ADAL" clId="{6FBAEA7B-492C-4A94-BCAB-9DB737CA705B}" dt="2022-08-31T09:31:09.779" v="9048" actId="1035"/>
          <ac:spMkLst>
            <pc:docMk/>
            <pc:sldMk cId="2026128872" sldId="3473"/>
            <ac:spMk id="10" creationId="{CDD3513B-6A35-4E85-EFE5-C76E238FD3CA}"/>
          </ac:spMkLst>
        </pc:spChg>
        <pc:spChg chg="add mod">
          <ac:chgData name="Alexis Kinzelin" userId="e9f19f77-3c43-45b4-aa40-e880244cb77c" providerId="ADAL" clId="{6FBAEA7B-492C-4A94-BCAB-9DB737CA705B}" dt="2022-08-31T09:31:09.779" v="9048" actId="1035"/>
          <ac:spMkLst>
            <pc:docMk/>
            <pc:sldMk cId="2026128872" sldId="3473"/>
            <ac:spMk id="11" creationId="{BA458428-E38E-7CBF-FDD8-F8FB818282A9}"/>
          </ac:spMkLst>
        </pc:spChg>
        <pc:spChg chg="del">
          <ac:chgData name="Alexis Kinzelin" userId="e9f19f77-3c43-45b4-aa40-e880244cb77c" providerId="ADAL" clId="{6FBAEA7B-492C-4A94-BCAB-9DB737CA705B}" dt="2022-08-30T18:05:41.830" v="7329" actId="478"/>
          <ac:spMkLst>
            <pc:docMk/>
            <pc:sldMk cId="2026128872" sldId="3473"/>
            <ac:spMk id="14" creationId="{BA6033F4-A48A-BB6A-BB88-A25D87E5A6FE}"/>
          </ac:spMkLst>
        </pc:spChg>
        <pc:spChg chg="mod">
          <ac:chgData name="Alexis Kinzelin" userId="e9f19f77-3c43-45b4-aa40-e880244cb77c" providerId="ADAL" clId="{6FBAEA7B-492C-4A94-BCAB-9DB737CA705B}" dt="2022-08-31T10:48:11.460" v="11458" actId="121"/>
          <ac:spMkLst>
            <pc:docMk/>
            <pc:sldMk cId="2026128872" sldId="3473"/>
            <ac:spMk id="15" creationId="{F7C7C418-FB94-B1BF-B3A6-0575474035C5}"/>
          </ac:spMkLst>
        </pc:spChg>
        <pc:spChg chg="del">
          <ac:chgData name="Alexis Kinzelin" userId="e9f19f77-3c43-45b4-aa40-e880244cb77c" providerId="ADAL" clId="{6FBAEA7B-492C-4A94-BCAB-9DB737CA705B}" dt="2022-08-30T18:05:41.830" v="7329" actId="478"/>
          <ac:spMkLst>
            <pc:docMk/>
            <pc:sldMk cId="2026128872" sldId="3473"/>
            <ac:spMk id="16" creationId="{83D80197-523F-1169-5899-E3966E9B1FDF}"/>
          </ac:spMkLst>
        </pc:spChg>
        <pc:spChg chg="add mod">
          <ac:chgData name="Alexis Kinzelin" userId="e9f19f77-3c43-45b4-aa40-e880244cb77c" providerId="ADAL" clId="{6FBAEA7B-492C-4A94-BCAB-9DB737CA705B}" dt="2022-08-31T09:30:01.146" v="9033" actId="6549"/>
          <ac:spMkLst>
            <pc:docMk/>
            <pc:sldMk cId="2026128872" sldId="3473"/>
            <ac:spMk id="17" creationId="{47022F64-3AF2-E361-377D-98D663434A51}"/>
          </ac:spMkLst>
        </pc:spChg>
        <pc:spChg chg="del">
          <ac:chgData name="Alexis Kinzelin" userId="e9f19f77-3c43-45b4-aa40-e880244cb77c" providerId="ADAL" clId="{6FBAEA7B-492C-4A94-BCAB-9DB737CA705B}" dt="2022-08-30T18:05:41.830" v="7329" actId="478"/>
          <ac:spMkLst>
            <pc:docMk/>
            <pc:sldMk cId="2026128872" sldId="3473"/>
            <ac:spMk id="18" creationId="{E5C993C5-6D51-C21F-69B7-A5B53F4F98F1}"/>
          </ac:spMkLst>
        </pc:spChg>
        <pc:spChg chg="del">
          <ac:chgData name="Alexis Kinzelin" userId="e9f19f77-3c43-45b4-aa40-e880244cb77c" providerId="ADAL" clId="{6FBAEA7B-492C-4A94-BCAB-9DB737CA705B}" dt="2022-08-30T18:05:41.830" v="7329" actId="478"/>
          <ac:spMkLst>
            <pc:docMk/>
            <pc:sldMk cId="2026128872" sldId="3473"/>
            <ac:spMk id="19" creationId="{4A82C50B-142B-6B7D-0134-004B9BD2C3E7}"/>
          </ac:spMkLst>
        </pc:spChg>
        <pc:spChg chg="del">
          <ac:chgData name="Alexis Kinzelin" userId="e9f19f77-3c43-45b4-aa40-e880244cb77c" providerId="ADAL" clId="{6FBAEA7B-492C-4A94-BCAB-9DB737CA705B}" dt="2022-08-30T18:05:46.411" v="7333" actId="478"/>
          <ac:spMkLst>
            <pc:docMk/>
            <pc:sldMk cId="2026128872" sldId="3473"/>
            <ac:spMk id="20" creationId="{024C49A8-5118-87D7-93AA-DDAC564C73CA}"/>
          </ac:spMkLst>
        </pc:spChg>
        <pc:spChg chg="add mod">
          <ac:chgData name="Alexis Kinzelin" userId="e9f19f77-3c43-45b4-aa40-e880244cb77c" providerId="ADAL" clId="{6FBAEA7B-492C-4A94-BCAB-9DB737CA705B}" dt="2022-08-31T09:23:56.393" v="8982" actId="14100"/>
          <ac:spMkLst>
            <pc:docMk/>
            <pc:sldMk cId="2026128872" sldId="3473"/>
            <ac:spMk id="23" creationId="{7B990625-06D0-7E87-EA5A-E67092352A70}"/>
          </ac:spMkLst>
        </pc:spChg>
        <pc:spChg chg="del">
          <ac:chgData name="Alexis Kinzelin" userId="e9f19f77-3c43-45b4-aa40-e880244cb77c" providerId="ADAL" clId="{6FBAEA7B-492C-4A94-BCAB-9DB737CA705B}" dt="2022-08-30T18:05:41.830" v="7329" actId="478"/>
          <ac:spMkLst>
            <pc:docMk/>
            <pc:sldMk cId="2026128872" sldId="3473"/>
            <ac:spMk id="35" creationId="{F80AD0C8-80C0-93F8-9837-2D693A23E7F4}"/>
          </ac:spMkLst>
        </pc:spChg>
        <pc:spChg chg="add mod">
          <ac:chgData name="Alexis Kinzelin" userId="e9f19f77-3c43-45b4-aa40-e880244cb77c" providerId="ADAL" clId="{6FBAEA7B-492C-4A94-BCAB-9DB737CA705B}" dt="2022-08-31T09:27:19.320" v="9008" actId="2085"/>
          <ac:spMkLst>
            <pc:docMk/>
            <pc:sldMk cId="2026128872" sldId="3473"/>
            <ac:spMk id="39" creationId="{A53B5335-ABFF-0384-4553-A2F1C29B00AA}"/>
          </ac:spMkLst>
        </pc:spChg>
        <pc:spChg chg="add mod">
          <ac:chgData name="Alexis Kinzelin" userId="e9f19f77-3c43-45b4-aa40-e880244cb77c" providerId="ADAL" clId="{6FBAEA7B-492C-4A94-BCAB-9DB737CA705B}" dt="2022-08-31T09:27:22.287" v="9009" actId="2085"/>
          <ac:spMkLst>
            <pc:docMk/>
            <pc:sldMk cId="2026128872" sldId="3473"/>
            <ac:spMk id="41" creationId="{3BD851D1-2E8C-CB08-2231-DD588E022581}"/>
          </ac:spMkLst>
        </pc:spChg>
        <pc:spChg chg="add del">
          <ac:chgData name="Alexis Kinzelin" userId="e9f19f77-3c43-45b4-aa40-e880244cb77c" providerId="ADAL" clId="{6FBAEA7B-492C-4A94-BCAB-9DB737CA705B}" dt="2022-08-31T09:29:40.360" v="9029"/>
          <ac:spMkLst>
            <pc:docMk/>
            <pc:sldMk cId="2026128872" sldId="3473"/>
            <ac:spMk id="42" creationId="{24F8DC77-C00C-6D97-B1EF-85A8258713C6}"/>
          </ac:spMkLst>
        </pc:spChg>
        <pc:spChg chg="add mod">
          <ac:chgData name="Alexis Kinzelin" userId="e9f19f77-3c43-45b4-aa40-e880244cb77c" providerId="ADAL" clId="{6FBAEA7B-492C-4A94-BCAB-9DB737CA705B}" dt="2022-08-31T09:35:24.466" v="9056" actId="1076"/>
          <ac:spMkLst>
            <pc:docMk/>
            <pc:sldMk cId="2026128872" sldId="3473"/>
            <ac:spMk id="43" creationId="{EBACE592-EEB8-84DD-7DB2-F5C037A6311B}"/>
          </ac:spMkLst>
        </pc:spChg>
        <pc:spChg chg="add del mod">
          <ac:chgData name="Alexis Kinzelin" userId="e9f19f77-3c43-45b4-aa40-e880244cb77c" providerId="ADAL" clId="{6FBAEA7B-492C-4A94-BCAB-9DB737CA705B}" dt="2022-08-31T09:37:11.776" v="9070" actId="478"/>
          <ac:spMkLst>
            <pc:docMk/>
            <pc:sldMk cId="2026128872" sldId="3473"/>
            <ac:spMk id="45" creationId="{F408A43B-66FF-9D7C-B3C0-B7152D166288}"/>
          </ac:spMkLst>
        </pc:spChg>
        <pc:spChg chg="add mod ord">
          <ac:chgData name="Alexis Kinzelin" userId="e9f19f77-3c43-45b4-aa40-e880244cb77c" providerId="ADAL" clId="{6FBAEA7B-492C-4A94-BCAB-9DB737CA705B}" dt="2022-08-31T09:48:21.912" v="9388"/>
          <ac:spMkLst>
            <pc:docMk/>
            <pc:sldMk cId="2026128872" sldId="3473"/>
            <ac:spMk id="46" creationId="{A6B14A79-7DEE-A6EA-2E95-77CC1EDF3720}"/>
          </ac:spMkLst>
        </pc:spChg>
        <pc:grpChg chg="del">
          <ac:chgData name="Alexis Kinzelin" userId="e9f19f77-3c43-45b4-aa40-e880244cb77c" providerId="ADAL" clId="{6FBAEA7B-492C-4A94-BCAB-9DB737CA705B}" dt="2022-08-30T18:05:41.830" v="7329" actId="478"/>
          <ac:grpSpMkLst>
            <pc:docMk/>
            <pc:sldMk cId="2026128872" sldId="3473"/>
            <ac:grpSpMk id="33" creationId="{0B52DEB2-E473-0AE0-39BC-769C19285BC9}"/>
          </ac:grpSpMkLst>
        </pc:grpChg>
        <pc:grpChg chg="del">
          <ac:chgData name="Alexis Kinzelin" userId="e9f19f77-3c43-45b4-aa40-e880244cb77c" providerId="ADAL" clId="{6FBAEA7B-492C-4A94-BCAB-9DB737CA705B}" dt="2022-08-30T18:05:41.830" v="7329" actId="478"/>
          <ac:grpSpMkLst>
            <pc:docMk/>
            <pc:sldMk cId="2026128872" sldId="3473"/>
            <ac:grpSpMk id="34" creationId="{9E250E8D-5110-FE4A-055A-1BAD18A56144}"/>
          </ac:grpSpMkLst>
        </pc:grpChg>
        <pc:grpChg chg="add">
          <ac:chgData name="Alexis Kinzelin" userId="e9f19f77-3c43-45b4-aa40-e880244cb77c" providerId="ADAL" clId="{6FBAEA7B-492C-4A94-BCAB-9DB737CA705B}" dt="2022-08-31T09:45:57.107" v="9376" actId="164"/>
          <ac:grpSpMkLst>
            <pc:docMk/>
            <pc:sldMk cId="2026128872" sldId="3473"/>
            <ac:grpSpMk id="8193" creationId="{A95B4EBB-232F-D4C2-58F4-ECC409E942F9}"/>
          </ac:grpSpMkLst>
        </pc:grpChg>
        <pc:picChg chg="del">
          <ac:chgData name="Alexis Kinzelin" userId="e9f19f77-3c43-45b4-aa40-e880244cb77c" providerId="ADAL" clId="{6FBAEA7B-492C-4A94-BCAB-9DB737CA705B}" dt="2022-08-30T18:05:45.403" v="7332" actId="478"/>
          <ac:picMkLst>
            <pc:docMk/>
            <pc:sldMk cId="2026128872" sldId="3473"/>
            <ac:picMk id="5130" creationId="{C50BCC89-38E6-BC5C-0851-72DC6263D2A1}"/>
          </ac:picMkLst>
        </pc:picChg>
        <pc:picChg chg="add mod">
          <ac:chgData name="Alexis Kinzelin" userId="e9f19f77-3c43-45b4-aa40-e880244cb77c" providerId="ADAL" clId="{6FBAEA7B-492C-4A94-BCAB-9DB737CA705B}" dt="2022-08-31T09:33:34.096" v="9050" actId="1076"/>
          <ac:picMkLst>
            <pc:docMk/>
            <pc:sldMk cId="2026128872" sldId="3473"/>
            <ac:picMk id="8196" creationId="{0C12464D-4B3C-3A37-5499-8AF2F77A388E}"/>
          </ac:picMkLst>
        </pc:picChg>
        <pc:cxnChg chg="add del mod">
          <ac:chgData name="Alexis Kinzelin" userId="e9f19f77-3c43-45b4-aa40-e880244cb77c" providerId="ADAL" clId="{6FBAEA7B-492C-4A94-BCAB-9DB737CA705B}" dt="2022-08-31T09:26:29.072" v="8994" actId="478"/>
          <ac:cxnSpMkLst>
            <pc:docMk/>
            <pc:sldMk cId="2026128872" sldId="3473"/>
            <ac:cxnSpMk id="25" creationId="{75F3C631-DE10-013A-2AFA-87318F51D98E}"/>
          </ac:cxnSpMkLst>
        </pc:cxnChg>
        <pc:cxnChg chg="add mod">
          <ac:chgData name="Alexis Kinzelin" userId="e9f19f77-3c43-45b4-aa40-e880244cb77c" providerId="ADAL" clId="{6FBAEA7B-492C-4A94-BCAB-9DB737CA705B}" dt="2022-08-31T09:45:08.441" v="9372" actId="14100"/>
          <ac:cxnSpMkLst>
            <pc:docMk/>
            <pc:sldMk cId="2026128872" sldId="3473"/>
            <ac:cxnSpMk id="48" creationId="{ED845815-15F3-B1FA-0C2C-5BB97A8F3BDB}"/>
          </ac:cxnSpMkLst>
        </pc:cxnChg>
        <pc:cxnChg chg="add mod">
          <ac:chgData name="Alexis Kinzelin" userId="e9f19f77-3c43-45b4-aa40-e880244cb77c" providerId="ADAL" clId="{6FBAEA7B-492C-4A94-BCAB-9DB737CA705B}" dt="2022-08-31T09:45:16.121" v="9374" actId="14100"/>
          <ac:cxnSpMkLst>
            <pc:docMk/>
            <pc:sldMk cId="2026128872" sldId="3473"/>
            <ac:cxnSpMk id="51" creationId="{41821CB4-91FF-5353-55AD-B2D8EC7249B6}"/>
          </ac:cxnSpMkLst>
        </pc:cxnChg>
        <pc:cxnChg chg="add mod">
          <ac:chgData name="Alexis Kinzelin" userId="e9f19f77-3c43-45b4-aa40-e880244cb77c" providerId="ADAL" clId="{6FBAEA7B-492C-4A94-BCAB-9DB737CA705B}" dt="2022-08-31T09:45:11.353" v="9373" actId="14100"/>
          <ac:cxnSpMkLst>
            <pc:docMk/>
            <pc:sldMk cId="2026128872" sldId="3473"/>
            <ac:cxnSpMk id="55" creationId="{334F02FB-38CB-223C-C2F1-5F6F1A70BD76}"/>
          </ac:cxnSpMkLst>
        </pc:cxnChg>
        <pc:cxnChg chg="add mod">
          <ac:chgData name="Alexis Kinzelin" userId="e9f19f77-3c43-45b4-aa40-e880244cb77c" providerId="ADAL" clId="{6FBAEA7B-492C-4A94-BCAB-9DB737CA705B}" dt="2022-08-31T09:44:55.850" v="9370" actId="14100"/>
          <ac:cxnSpMkLst>
            <pc:docMk/>
            <pc:sldMk cId="2026128872" sldId="3473"/>
            <ac:cxnSpMk id="59" creationId="{D38B7AF8-2D7C-6E41-1234-DA42269E8A8A}"/>
          </ac:cxnSpMkLst>
        </pc:cxnChg>
      </pc:sldChg>
      <pc:sldChg chg="add del setBg">
        <pc:chgData name="Alexis Kinzelin" userId="e9f19f77-3c43-45b4-aa40-e880244cb77c" providerId="ADAL" clId="{6FBAEA7B-492C-4A94-BCAB-9DB737CA705B}" dt="2022-08-30T18:05:31.090" v="7327"/>
        <pc:sldMkLst>
          <pc:docMk/>
          <pc:sldMk cId="2593648948" sldId="3473"/>
        </pc:sldMkLst>
      </pc:sldChg>
      <pc:sldChg chg="add">
        <pc:chgData name="Alexis Kinzelin" userId="e9f19f77-3c43-45b4-aa40-e880244cb77c" providerId="ADAL" clId="{6FBAEA7B-492C-4A94-BCAB-9DB737CA705B}" dt="2022-08-30T18:07:08.854" v="7336"/>
        <pc:sldMkLst>
          <pc:docMk/>
          <pc:sldMk cId="1543407207" sldId="3474"/>
        </pc:sldMkLst>
      </pc:sldChg>
      <pc:sldChg chg="add del setBg">
        <pc:chgData name="Alexis Kinzelin" userId="e9f19f77-3c43-45b4-aa40-e880244cb77c" providerId="ADAL" clId="{6FBAEA7B-492C-4A94-BCAB-9DB737CA705B}" dt="2022-08-30T18:07:08.784" v="7335"/>
        <pc:sldMkLst>
          <pc:docMk/>
          <pc:sldMk cId="3263103230" sldId="3474"/>
        </pc:sldMkLst>
      </pc:sldChg>
      <pc:sldChg chg="add del setBg">
        <pc:chgData name="Alexis Kinzelin" userId="e9f19f77-3c43-45b4-aa40-e880244cb77c" providerId="ADAL" clId="{6FBAEA7B-492C-4A94-BCAB-9DB737CA705B}" dt="2022-08-30T18:07:15.733" v="7338"/>
        <pc:sldMkLst>
          <pc:docMk/>
          <pc:sldMk cId="2053250156" sldId="3475"/>
        </pc:sldMkLst>
      </pc:sldChg>
      <pc:sldChg chg="add">
        <pc:chgData name="Alexis Kinzelin" userId="e9f19f77-3c43-45b4-aa40-e880244cb77c" providerId="ADAL" clId="{6FBAEA7B-492C-4A94-BCAB-9DB737CA705B}" dt="2022-08-30T18:07:15.792" v="7339"/>
        <pc:sldMkLst>
          <pc:docMk/>
          <pc:sldMk cId="3576019376" sldId="3475"/>
        </pc:sldMkLst>
      </pc:sldChg>
      <pc:sldChg chg="add del setBg">
        <pc:chgData name="Alexis Kinzelin" userId="e9f19f77-3c43-45b4-aa40-e880244cb77c" providerId="ADAL" clId="{6FBAEA7B-492C-4A94-BCAB-9DB737CA705B}" dt="2022-08-30T18:07:24.610" v="7341"/>
        <pc:sldMkLst>
          <pc:docMk/>
          <pc:sldMk cId="407366145" sldId="3476"/>
        </pc:sldMkLst>
      </pc:sldChg>
      <pc:sldChg chg="add">
        <pc:chgData name="Alexis Kinzelin" userId="e9f19f77-3c43-45b4-aa40-e880244cb77c" providerId="ADAL" clId="{6FBAEA7B-492C-4A94-BCAB-9DB737CA705B}" dt="2022-08-30T18:07:24.676" v="7342"/>
        <pc:sldMkLst>
          <pc:docMk/>
          <pc:sldMk cId="3952484212" sldId="3476"/>
        </pc:sldMkLst>
      </pc:sldChg>
      <pc:sldChg chg="add del setBg">
        <pc:chgData name="Alexis Kinzelin" userId="e9f19f77-3c43-45b4-aa40-e880244cb77c" providerId="ADAL" clId="{6FBAEA7B-492C-4A94-BCAB-9DB737CA705B}" dt="2022-08-30T18:07:31.509" v="7344"/>
        <pc:sldMkLst>
          <pc:docMk/>
          <pc:sldMk cId="2808277994" sldId="3477"/>
        </pc:sldMkLst>
      </pc:sldChg>
      <pc:sldChg chg="add">
        <pc:chgData name="Alexis Kinzelin" userId="e9f19f77-3c43-45b4-aa40-e880244cb77c" providerId="ADAL" clId="{6FBAEA7B-492C-4A94-BCAB-9DB737CA705B}" dt="2022-08-30T18:07:31.571" v="7345"/>
        <pc:sldMkLst>
          <pc:docMk/>
          <pc:sldMk cId="2998308282" sldId="3477"/>
        </pc:sldMkLst>
      </pc:sldChg>
      <pc:sldChg chg="add">
        <pc:chgData name="Alexis Kinzelin" userId="e9f19f77-3c43-45b4-aa40-e880244cb77c" providerId="ADAL" clId="{6FBAEA7B-492C-4A94-BCAB-9DB737CA705B}" dt="2022-08-30T18:07:38.562" v="7348"/>
        <pc:sldMkLst>
          <pc:docMk/>
          <pc:sldMk cId="988585734" sldId="3478"/>
        </pc:sldMkLst>
      </pc:sldChg>
      <pc:sldChg chg="add del setBg">
        <pc:chgData name="Alexis Kinzelin" userId="e9f19f77-3c43-45b4-aa40-e880244cb77c" providerId="ADAL" clId="{6FBAEA7B-492C-4A94-BCAB-9DB737CA705B}" dt="2022-08-30T18:07:38.495" v="7347"/>
        <pc:sldMkLst>
          <pc:docMk/>
          <pc:sldMk cId="3866904769" sldId="3478"/>
        </pc:sldMkLst>
      </pc:sldChg>
      <pc:sldChg chg="add del setBg">
        <pc:chgData name="Alexis Kinzelin" userId="e9f19f77-3c43-45b4-aa40-e880244cb77c" providerId="ADAL" clId="{6FBAEA7B-492C-4A94-BCAB-9DB737CA705B}" dt="2022-08-30T18:08:39.128" v="7400"/>
        <pc:sldMkLst>
          <pc:docMk/>
          <pc:sldMk cId="1028678985" sldId="3479"/>
        </pc:sldMkLst>
      </pc:sldChg>
      <pc:sldChg chg="addSp delSp modSp add mod modAnim">
        <pc:chgData name="Alexis Kinzelin" userId="e9f19f77-3c43-45b4-aa40-e880244cb77c" providerId="ADAL" clId="{6FBAEA7B-492C-4A94-BCAB-9DB737CA705B}" dt="2022-08-31T10:48:03.664" v="11457" actId="121"/>
        <pc:sldMkLst>
          <pc:docMk/>
          <pc:sldMk cId="3465863823" sldId="3479"/>
        </pc:sldMkLst>
        <pc:spChg chg="add mod">
          <ac:chgData name="Alexis Kinzelin" userId="e9f19f77-3c43-45b4-aa40-e880244cb77c" providerId="ADAL" clId="{6FBAEA7B-492C-4A94-BCAB-9DB737CA705B}" dt="2022-08-31T10:23:14.617" v="10567" actId="1076"/>
          <ac:spMkLst>
            <pc:docMk/>
            <pc:sldMk cId="3465863823" sldId="3479"/>
            <ac:spMk id="2" creationId="{A53EDE40-5457-CA21-4BCF-FE96AEE4C724}"/>
          </ac:spMkLst>
        </pc:spChg>
        <pc:spChg chg="add mod">
          <ac:chgData name="Alexis Kinzelin" userId="e9f19f77-3c43-45b4-aa40-e880244cb77c" providerId="ADAL" clId="{6FBAEA7B-492C-4A94-BCAB-9DB737CA705B}" dt="2022-08-31T10:23:14.617" v="10567" actId="1076"/>
          <ac:spMkLst>
            <pc:docMk/>
            <pc:sldMk cId="3465863823" sldId="3479"/>
            <ac:spMk id="3" creationId="{E8C69BAB-DE08-4971-FC32-B784BE81C947}"/>
          </ac:spMkLst>
        </pc:spChg>
        <pc:spChg chg="add mod">
          <ac:chgData name="Alexis Kinzelin" userId="e9f19f77-3c43-45b4-aa40-e880244cb77c" providerId="ADAL" clId="{6FBAEA7B-492C-4A94-BCAB-9DB737CA705B}" dt="2022-08-31T10:23:14.617" v="10567" actId="1076"/>
          <ac:spMkLst>
            <pc:docMk/>
            <pc:sldMk cId="3465863823" sldId="3479"/>
            <ac:spMk id="5" creationId="{B66DBC22-1F13-F65C-322A-65DF51CDFC65}"/>
          </ac:spMkLst>
        </pc:spChg>
        <pc:spChg chg="add mod">
          <ac:chgData name="Alexis Kinzelin" userId="e9f19f77-3c43-45b4-aa40-e880244cb77c" providerId="ADAL" clId="{6FBAEA7B-492C-4A94-BCAB-9DB737CA705B}" dt="2022-08-31T10:23:14.617" v="10567" actId="1076"/>
          <ac:spMkLst>
            <pc:docMk/>
            <pc:sldMk cId="3465863823" sldId="3479"/>
            <ac:spMk id="6" creationId="{FB0FBFBC-F187-D653-867E-716BF89DEAAA}"/>
          </ac:spMkLst>
        </pc:spChg>
        <pc:spChg chg="del mod">
          <ac:chgData name="Alexis Kinzelin" userId="e9f19f77-3c43-45b4-aa40-e880244cb77c" providerId="ADAL" clId="{6FBAEA7B-492C-4A94-BCAB-9DB737CA705B}" dt="2022-08-31T10:03:19.969" v="9775" actId="478"/>
          <ac:spMkLst>
            <pc:docMk/>
            <pc:sldMk cId="3465863823" sldId="3479"/>
            <ac:spMk id="10" creationId="{CDD3513B-6A35-4E85-EFE5-C76E238FD3CA}"/>
          </ac:spMkLst>
        </pc:spChg>
        <pc:spChg chg="add mod">
          <ac:chgData name="Alexis Kinzelin" userId="e9f19f77-3c43-45b4-aa40-e880244cb77c" providerId="ADAL" clId="{6FBAEA7B-492C-4A94-BCAB-9DB737CA705B}" dt="2022-08-31T10:23:14.617" v="10567" actId="1076"/>
          <ac:spMkLst>
            <pc:docMk/>
            <pc:sldMk cId="3465863823" sldId="3479"/>
            <ac:spMk id="11" creationId="{30EDE8E3-25EE-2950-D93B-330000B2BB1E}"/>
          </ac:spMkLst>
        </pc:spChg>
        <pc:spChg chg="add mod">
          <ac:chgData name="Alexis Kinzelin" userId="e9f19f77-3c43-45b4-aa40-e880244cb77c" providerId="ADAL" clId="{6FBAEA7B-492C-4A94-BCAB-9DB737CA705B}" dt="2022-08-31T10:23:08.709" v="10565" actId="1076"/>
          <ac:spMkLst>
            <pc:docMk/>
            <pc:sldMk cId="3465863823" sldId="3479"/>
            <ac:spMk id="13" creationId="{F9D0C709-0FB5-9F36-A56D-48646CD37334}"/>
          </ac:spMkLst>
        </pc:spChg>
        <pc:spChg chg="add mod">
          <ac:chgData name="Alexis Kinzelin" userId="e9f19f77-3c43-45b4-aa40-e880244cb77c" providerId="ADAL" clId="{6FBAEA7B-492C-4A94-BCAB-9DB737CA705B}" dt="2022-08-31T10:23:10.452" v="10566" actId="1076"/>
          <ac:spMkLst>
            <pc:docMk/>
            <pc:sldMk cId="3465863823" sldId="3479"/>
            <ac:spMk id="14" creationId="{8591CD7B-4A98-6EB9-D3A8-40A2B2793C5E}"/>
          </ac:spMkLst>
        </pc:spChg>
        <pc:spChg chg="mod">
          <ac:chgData name="Alexis Kinzelin" userId="e9f19f77-3c43-45b4-aa40-e880244cb77c" providerId="ADAL" clId="{6FBAEA7B-492C-4A94-BCAB-9DB737CA705B}" dt="2022-08-31T10:48:03.664" v="11457" actId="121"/>
          <ac:spMkLst>
            <pc:docMk/>
            <pc:sldMk cId="3465863823" sldId="3479"/>
            <ac:spMk id="15" creationId="{F7C7C418-FB94-B1BF-B3A6-0575474035C5}"/>
          </ac:spMkLst>
        </pc:spChg>
      </pc:sldChg>
      <pc:sldChg chg="addSp delSp modSp add mod modNotesTx">
        <pc:chgData name="Alexis Kinzelin" userId="e9f19f77-3c43-45b4-aa40-e880244cb77c" providerId="ADAL" clId="{6FBAEA7B-492C-4A94-BCAB-9DB737CA705B}" dt="2022-08-31T09:14:22.641" v="8604" actId="1076"/>
        <pc:sldMkLst>
          <pc:docMk/>
          <pc:sldMk cId="1350369261" sldId="3480"/>
        </pc:sldMkLst>
        <pc:spChg chg="mod">
          <ac:chgData name="Alexis Kinzelin" userId="e9f19f77-3c43-45b4-aa40-e880244cb77c" providerId="ADAL" clId="{6FBAEA7B-492C-4A94-BCAB-9DB737CA705B}" dt="2022-08-31T08:54:07.434" v="8249" actId="20577"/>
          <ac:spMkLst>
            <pc:docMk/>
            <pc:sldMk cId="1350369261" sldId="3480"/>
            <ac:spMk id="13" creationId="{00000000-0000-0000-0000-000000000000}"/>
          </ac:spMkLst>
        </pc:spChg>
        <pc:spChg chg="mod">
          <ac:chgData name="Alexis Kinzelin" userId="e9f19f77-3c43-45b4-aa40-e880244cb77c" providerId="ADAL" clId="{6FBAEA7B-492C-4A94-BCAB-9DB737CA705B}" dt="2022-08-31T08:56:16.365" v="8376" actId="20577"/>
          <ac:spMkLst>
            <pc:docMk/>
            <pc:sldMk cId="1350369261" sldId="3480"/>
            <ac:spMk id="14" creationId="{00000000-0000-0000-0000-000000000000}"/>
          </ac:spMkLst>
        </pc:spChg>
        <pc:grpChg chg="del mod">
          <ac:chgData name="Alexis Kinzelin" userId="e9f19f77-3c43-45b4-aa40-e880244cb77c" providerId="ADAL" clId="{6FBAEA7B-492C-4A94-BCAB-9DB737CA705B}" dt="2022-08-31T08:59:48.231" v="8402" actId="478"/>
          <ac:grpSpMkLst>
            <pc:docMk/>
            <pc:sldMk cId="1350369261" sldId="3480"/>
            <ac:grpSpMk id="6" creationId="{00000000-0000-0000-0000-000000000000}"/>
          </ac:grpSpMkLst>
        </pc:grpChg>
        <pc:grpChg chg="del mod ord">
          <ac:chgData name="Alexis Kinzelin" userId="e9f19f77-3c43-45b4-aa40-e880244cb77c" providerId="ADAL" clId="{6FBAEA7B-492C-4A94-BCAB-9DB737CA705B}" dt="2022-08-31T08:59:09.985" v="8391" actId="478"/>
          <ac:grpSpMkLst>
            <pc:docMk/>
            <pc:sldMk cId="1350369261" sldId="3480"/>
            <ac:grpSpMk id="9" creationId="{00000000-0000-0000-0000-000000000000}"/>
          </ac:grpSpMkLst>
        </pc:grpChg>
        <pc:grpChg chg="add del mod">
          <ac:chgData name="Alexis Kinzelin" userId="e9f19f77-3c43-45b4-aa40-e880244cb77c" providerId="ADAL" clId="{6FBAEA7B-492C-4A94-BCAB-9DB737CA705B}" dt="2022-08-31T08:59:45.768" v="8400" actId="478"/>
          <ac:grpSpMkLst>
            <pc:docMk/>
            <pc:sldMk cId="1350369261" sldId="3480"/>
            <ac:grpSpMk id="15" creationId="{AC84CB16-0FD7-F146-B727-AA171B04BBE5}"/>
          </ac:grpSpMkLst>
        </pc:grpChg>
        <pc:grpChg chg="add del">
          <ac:chgData name="Alexis Kinzelin" userId="e9f19f77-3c43-45b4-aa40-e880244cb77c" providerId="ADAL" clId="{6FBAEA7B-492C-4A94-BCAB-9DB737CA705B}" dt="2022-08-31T09:11:38.587" v="8545" actId="478"/>
          <ac:grpSpMkLst>
            <pc:docMk/>
            <pc:sldMk cId="1350369261" sldId="3480"/>
            <ac:grpSpMk id="23" creationId="{E3975F26-2F2A-56CC-BFDE-8768ADDE2523}"/>
          </ac:grpSpMkLst>
        </pc:grpChg>
        <pc:grpChg chg="add del mod">
          <ac:chgData name="Alexis Kinzelin" userId="e9f19f77-3c43-45b4-aa40-e880244cb77c" providerId="ADAL" clId="{6FBAEA7B-492C-4A94-BCAB-9DB737CA705B}" dt="2022-08-31T09:12:53.929" v="8566" actId="478"/>
          <ac:grpSpMkLst>
            <pc:docMk/>
            <pc:sldMk cId="1350369261" sldId="3480"/>
            <ac:grpSpMk id="24" creationId="{7E0A7230-56D4-9011-BB11-D98EB8842F45}"/>
          </ac:grpSpMkLst>
        </pc:grpChg>
        <pc:grpChg chg="add del mod">
          <ac:chgData name="Alexis Kinzelin" userId="e9f19f77-3c43-45b4-aa40-e880244cb77c" providerId="ADAL" clId="{6FBAEA7B-492C-4A94-BCAB-9DB737CA705B}" dt="2022-08-31T09:12:56.199" v="8567" actId="478"/>
          <ac:grpSpMkLst>
            <pc:docMk/>
            <pc:sldMk cId="1350369261" sldId="3480"/>
            <ac:grpSpMk id="25" creationId="{3300603B-E706-87CC-F2E7-578778792FF3}"/>
          </ac:grpSpMkLst>
        </pc:grpChg>
        <pc:graphicFrameChg chg="add del mod modGraphic">
          <ac:chgData name="Alexis Kinzelin" userId="e9f19f77-3c43-45b4-aa40-e880244cb77c" providerId="ADAL" clId="{6FBAEA7B-492C-4A94-BCAB-9DB737CA705B}" dt="2022-08-31T09:11:03.626" v="8532" actId="478"/>
          <ac:graphicFrameMkLst>
            <pc:docMk/>
            <pc:sldMk cId="1350369261" sldId="3480"/>
            <ac:graphicFrameMk id="27" creationId="{309E9BB3-B9B9-4B57-2A1A-E7D70AEA6794}"/>
          </ac:graphicFrameMkLst>
        </pc:graphicFrameChg>
        <pc:graphicFrameChg chg="add mod ord modGraphic">
          <ac:chgData name="Alexis Kinzelin" userId="e9f19f77-3c43-45b4-aa40-e880244cb77c" providerId="ADAL" clId="{6FBAEA7B-492C-4A94-BCAB-9DB737CA705B}" dt="2022-08-31T09:13:49.675" v="8592" actId="1076"/>
          <ac:graphicFrameMkLst>
            <pc:docMk/>
            <pc:sldMk cId="1350369261" sldId="3480"/>
            <ac:graphicFrameMk id="29" creationId="{9185E08D-9F7A-F5AB-367C-506B99C44F25}"/>
          </ac:graphicFrameMkLst>
        </pc:graphicFrameChg>
        <pc:graphicFrameChg chg="add mod ord modGraphic">
          <ac:chgData name="Alexis Kinzelin" userId="e9f19f77-3c43-45b4-aa40-e880244cb77c" providerId="ADAL" clId="{6FBAEA7B-492C-4A94-BCAB-9DB737CA705B}" dt="2022-08-31T09:13:57.813" v="8597" actId="1076"/>
          <ac:graphicFrameMkLst>
            <pc:docMk/>
            <pc:sldMk cId="1350369261" sldId="3480"/>
            <ac:graphicFrameMk id="31" creationId="{470DCFA3-F778-C42A-AD8D-1AB538892CBF}"/>
          </ac:graphicFrameMkLst>
        </pc:graphicFrameChg>
        <pc:graphicFrameChg chg="add mod modGraphic">
          <ac:chgData name="Alexis Kinzelin" userId="e9f19f77-3c43-45b4-aa40-e880244cb77c" providerId="ADAL" clId="{6FBAEA7B-492C-4A94-BCAB-9DB737CA705B}" dt="2022-08-31T09:13:59.181" v="8598" actId="1076"/>
          <ac:graphicFrameMkLst>
            <pc:docMk/>
            <pc:sldMk cId="1350369261" sldId="3480"/>
            <ac:graphicFrameMk id="33" creationId="{36B18C96-1EFD-0C44-4AB6-743FD19770D3}"/>
          </ac:graphicFrameMkLst>
        </pc:graphicFrameChg>
        <pc:picChg chg="add del mod">
          <ac:chgData name="Alexis Kinzelin" userId="e9f19f77-3c43-45b4-aa40-e880244cb77c" providerId="ADAL" clId="{6FBAEA7B-492C-4A94-BCAB-9DB737CA705B}" dt="2022-08-31T08:59:45.768" v="8400" actId="478"/>
          <ac:picMkLst>
            <pc:docMk/>
            <pc:sldMk cId="1350369261" sldId="3480"/>
            <ac:picMk id="2" creationId="{90C3246D-9439-34E5-4345-9DC0F1D1371C}"/>
          </ac:picMkLst>
        </pc:picChg>
        <pc:picChg chg="mod">
          <ac:chgData name="Alexis Kinzelin" userId="e9f19f77-3c43-45b4-aa40-e880244cb77c" providerId="ADAL" clId="{6FBAEA7B-492C-4A94-BCAB-9DB737CA705B}" dt="2022-08-31T09:00:21.045" v="8427" actId="1076"/>
          <ac:picMkLst>
            <pc:docMk/>
            <pc:sldMk cId="1350369261" sldId="3480"/>
            <ac:picMk id="5" creationId="{00000000-0000-0000-0000-000000000000}"/>
          </ac:picMkLst>
        </pc:picChg>
        <pc:picChg chg="del mod ord">
          <ac:chgData name="Alexis Kinzelin" userId="e9f19f77-3c43-45b4-aa40-e880244cb77c" providerId="ADAL" clId="{6FBAEA7B-492C-4A94-BCAB-9DB737CA705B}" dt="2022-08-31T08:59:34.675" v="8398" actId="478"/>
          <ac:picMkLst>
            <pc:docMk/>
            <pc:sldMk cId="1350369261" sldId="3480"/>
            <ac:picMk id="8" creationId="{00000000-0000-0000-0000-000000000000}"/>
          </ac:picMkLst>
        </pc:picChg>
        <pc:picChg chg="mod">
          <ac:chgData name="Alexis Kinzelin" userId="e9f19f77-3c43-45b4-aa40-e880244cb77c" providerId="ADAL" clId="{6FBAEA7B-492C-4A94-BCAB-9DB737CA705B}" dt="2022-08-31T08:58:12.223" v="8379" actId="1076"/>
          <ac:picMkLst>
            <pc:docMk/>
            <pc:sldMk cId="1350369261" sldId="3480"/>
            <ac:picMk id="11" creationId="{00000000-0000-0000-0000-000000000000}"/>
          </ac:picMkLst>
        </pc:picChg>
        <pc:picChg chg="mod">
          <ac:chgData name="Alexis Kinzelin" userId="e9f19f77-3c43-45b4-aa40-e880244cb77c" providerId="ADAL" clId="{6FBAEA7B-492C-4A94-BCAB-9DB737CA705B}" dt="2022-08-31T09:14:04.764" v="8599" actId="1076"/>
          <ac:picMkLst>
            <pc:docMk/>
            <pc:sldMk cId="1350369261" sldId="3480"/>
            <ac:picMk id="12" creationId="{00000000-0000-0000-0000-000000000000}"/>
          </ac:picMkLst>
        </pc:picChg>
        <pc:picChg chg="mod">
          <ac:chgData name="Alexis Kinzelin" userId="e9f19f77-3c43-45b4-aa40-e880244cb77c" providerId="ADAL" clId="{6FBAEA7B-492C-4A94-BCAB-9DB737CA705B}" dt="2022-08-31T08:58:20.039" v="8382"/>
          <ac:picMkLst>
            <pc:docMk/>
            <pc:sldMk cId="1350369261" sldId="3480"/>
            <ac:picMk id="16" creationId="{06604668-FF64-3FBB-0BFD-1901B8AADA1C}"/>
          </ac:picMkLst>
        </pc:picChg>
        <pc:picChg chg="add mod">
          <ac:chgData name="Alexis Kinzelin" userId="e9f19f77-3c43-45b4-aa40-e880244cb77c" providerId="ADAL" clId="{6FBAEA7B-492C-4A94-BCAB-9DB737CA705B}" dt="2022-08-31T09:12:43.836" v="8562" actId="1035"/>
          <ac:picMkLst>
            <pc:docMk/>
            <pc:sldMk cId="1350369261" sldId="3480"/>
            <ac:picMk id="17" creationId="{54A0C53F-258C-A0C6-E614-A4F8D7BAB78C}"/>
          </ac:picMkLst>
        </pc:picChg>
        <pc:picChg chg="add del mod">
          <ac:chgData name="Alexis Kinzelin" userId="e9f19f77-3c43-45b4-aa40-e880244cb77c" providerId="ADAL" clId="{6FBAEA7B-492C-4A94-BCAB-9DB737CA705B}" dt="2022-08-31T09:00:25.957" v="8429" actId="478"/>
          <ac:picMkLst>
            <pc:docMk/>
            <pc:sldMk cId="1350369261" sldId="3480"/>
            <ac:picMk id="18" creationId="{81EE8E7B-15FA-C7EB-35AC-5F7CA5D534EE}"/>
          </ac:picMkLst>
        </pc:picChg>
        <pc:picChg chg="add mod">
          <ac:chgData name="Alexis Kinzelin" userId="e9f19f77-3c43-45b4-aa40-e880244cb77c" providerId="ADAL" clId="{6FBAEA7B-492C-4A94-BCAB-9DB737CA705B}" dt="2022-08-31T09:12:43.836" v="8562" actId="1035"/>
          <ac:picMkLst>
            <pc:docMk/>
            <pc:sldMk cId="1350369261" sldId="3480"/>
            <ac:picMk id="20" creationId="{E9A135B5-0544-AB1C-69B8-20FE5E73B6CB}"/>
          </ac:picMkLst>
        </pc:picChg>
        <pc:picChg chg="add del mod">
          <ac:chgData name="Alexis Kinzelin" userId="e9f19f77-3c43-45b4-aa40-e880244cb77c" providerId="ADAL" clId="{6FBAEA7B-492C-4A94-BCAB-9DB737CA705B}" dt="2022-08-31T09:01:17.911" v="8438" actId="478"/>
          <ac:picMkLst>
            <pc:docMk/>
            <pc:sldMk cId="1350369261" sldId="3480"/>
            <ac:picMk id="22" creationId="{023075AF-608D-4BE2-42BF-5A7AD3E95335}"/>
          </ac:picMkLst>
        </pc:picChg>
        <pc:picChg chg="add mod">
          <ac:chgData name="Alexis Kinzelin" userId="e9f19f77-3c43-45b4-aa40-e880244cb77c" providerId="ADAL" clId="{6FBAEA7B-492C-4A94-BCAB-9DB737CA705B}" dt="2022-08-31T09:14:22.641" v="8604" actId="1076"/>
          <ac:picMkLst>
            <pc:docMk/>
            <pc:sldMk cId="1350369261" sldId="3480"/>
            <ac:picMk id="35" creationId="{A69FABB7-85D0-0F6D-9960-3B1AB1F2D549}"/>
          </ac:picMkLst>
        </pc:picChg>
        <pc:picChg chg="add mod">
          <ac:chgData name="Alexis Kinzelin" userId="e9f19f77-3c43-45b4-aa40-e880244cb77c" providerId="ADAL" clId="{6FBAEA7B-492C-4A94-BCAB-9DB737CA705B}" dt="2022-08-31T09:00:21.045" v="8427" actId="1076"/>
          <ac:picMkLst>
            <pc:docMk/>
            <pc:sldMk cId="1350369261" sldId="3480"/>
            <ac:picMk id="6146" creationId="{282F7655-20C4-235B-3AE1-8644C7CF40BE}"/>
          </ac:picMkLst>
        </pc:picChg>
        <pc:picChg chg="add mod">
          <ac:chgData name="Alexis Kinzelin" userId="e9f19f77-3c43-45b4-aa40-e880244cb77c" providerId="ADAL" clId="{6FBAEA7B-492C-4A94-BCAB-9DB737CA705B}" dt="2022-08-31T09:12:43.836" v="8562" actId="1035"/>
          <ac:picMkLst>
            <pc:docMk/>
            <pc:sldMk cId="1350369261" sldId="3480"/>
            <ac:picMk id="6148" creationId="{55704254-766F-4F3F-348F-FB88246D6C26}"/>
          </ac:picMkLst>
        </pc:picChg>
        <pc:picChg chg="add mod">
          <ac:chgData name="Alexis Kinzelin" userId="e9f19f77-3c43-45b4-aa40-e880244cb77c" providerId="ADAL" clId="{6FBAEA7B-492C-4A94-BCAB-9DB737CA705B}" dt="2022-08-31T09:12:43.836" v="8562" actId="1035"/>
          <ac:picMkLst>
            <pc:docMk/>
            <pc:sldMk cId="1350369261" sldId="3480"/>
            <ac:picMk id="6150" creationId="{2D4785DB-E103-B2BE-D225-4481797036B4}"/>
          </ac:picMkLst>
        </pc:picChg>
      </pc:sldChg>
      <pc:sldChg chg="add del setBg">
        <pc:chgData name="Alexis Kinzelin" userId="e9f19f77-3c43-45b4-aa40-e880244cb77c" providerId="ADAL" clId="{6FBAEA7B-492C-4A94-BCAB-9DB737CA705B}" dt="2022-08-31T08:54:03.980" v="8237"/>
        <pc:sldMkLst>
          <pc:docMk/>
          <pc:sldMk cId="3573787843" sldId="3480"/>
        </pc:sldMkLst>
      </pc:sldChg>
      <pc:sldChg chg="add del setBg">
        <pc:chgData name="Alexis Kinzelin" userId="e9f19f77-3c43-45b4-aa40-e880244cb77c" providerId="ADAL" clId="{6FBAEA7B-492C-4A94-BCAB-9DB737CA705B}" dt="2022-08-31T09:01:41.748" v="8446"/>
        <pc:sldMkLst>
          <pc:docMk/>
          <pc:sldMk cId="732771159" sldId="3481"/>
        </pc:sldMkLst>
      </pc:sldChg>
      <pc:sldChg chg="addSp delSp modSp add mod">
        <pc:chgData name="Alexis Kinzelin" userId="e9f19f77-3c43-45b4-aa40-e880244cb77c" providerId="ADAL" clId="{6FBAEA7B-492C-4A94-BCAB-9DB737CA705B}" dt="2022-08-31T09:11:11.145" v="8536" actId="478"/>
        <pc:sldMkLst>
          <pc:docMk/>
          <pc:sldMk cId="2296895526" sldId="3481"/>
        </pc:sldMkLst>
        <pc:spChg chg="del">
          <ac:chgData name="Alexis Kinzelin" userId="e9f19f77-3c43-45b4-aa40-e880244cb77c" providerId="ADAL" clId="{6FBAEA7B-492C-4A94-BCAB-9DB737CA705B}" dt="2022-08-31T09:01:44.150" v="8448" actId="478"/>
          <ac:spMkLst>
            <pc:docMk/>
            <pc:sldMk cId="2296895526" sldId="3481"/>
            <ac:spMk id="13" creationId="{00000000-0000-0000-0000-000000000000}"/>
          </ac:spMkLst>
        </pc:spChg>
        <pc:spChg chg="del">
          <ac:chgData name="Alexis Kinzelin" userId="e9f19f77-3c43-45b4-aa40-e880244cb77c" providerId="ADAL" clId="{6FBAEA7B-492C-4A94-BCAB-9DB737CA705B}" dt="2022-08-31T09:01:44.150" v="8448" actId="478"/>
          <ac:spMkLst>
            <pc:docMk/>
            <pc:sldMk cId="2296895526" sldId="3481"/>
            <ac:spMk id="14" creationId="{00000000-0000-0000-0000-000000000000}"/>
          </ac:spMkLst>
        </pc:spChg>
        <pc:grpChg chg="add mod">
          <ac:chgData name="Alexis Kinzelin" userId="e9f19f77-3c43-45b4-aa40-e880244cb77c" providerId="ADAL" clId="{6FBAEA7B-492C-4A94-BCAB-9DB737CA705B}" dt="2022-08-31T09:03:22.772" v="8479" actId="14100"/>
          <ac:grpSpMkLst>
            <pc:docMk/>
            <pc:sldMk cId="2296895526" sldId="3481"/>
            <ac:grpSpMk id="2" creationId="{2D2642E4-F6F7-0421-574D-576AA37C2D49}"/>
          </ac:grpSpMkLst>
        </pc:grpChg>
        <pc:picChg chg="del">
          <ac:chgData name="Alexis Kinzelin" userId="e9f19f77-3c43-45b4-aa40-e880244cb77c" providerId="ADAL" clId="{6FBAEA7B-492C-4A94-BCAB-9DB737CA705B}" dt="2022-08-31T09:01:44.150" v="8448" actId="478"/>
          <ac:picMkLst>
            <pc:docMk/>
            <pc:sldMk cId="2296895526" sldId="3481"/>
            <ac:picMk id="3" creationId="{00000000-0000-0000-0000-000000000000}"/>
          </ac:picMkLst>
        </pc:picChg>
        <pc:picChg chg="del">
          <ac:chgData name="Alexis Kinzelin" userId="e9f19f77-3c43-45b4-aa40-e880244cb77c" providerId="ADAL" clId="{6FBAEA7B-492C-4A94-BCAB-9DB737CA705B}" dt="2022-08-31T09:01:44.150" v="8448" actId="478"/>
          <ac:picMkLst>
            <pc:docMk/>
            <pc:sldMk cId="2296895526" sldId="3481"/>
            <ac:picMk id="4" creationId="{00000000-0000-0000-0000-000000000000}"/>
          </ac:picMkLst>
        </pc:picChg>
        <pc:picChg chg="mod">
          <ac:chgData name="Alexis Kinzelin" userId="e9f19f77-3c43-45b4-aa40-e880244cb77c" providerId="ADAL" clId="{6FBAEA7B-492C-4A94-BCAB-9DB737CA705B}" dt="2022-08-31T09:03:22.772" v="8479" actId="14100"/>
          <ac:picMkLst>
            <pc:docMk/>
            <pc:sldMk cId="2296895526" sldId="3481"/>
            <ac:picMk id="5" creationId="{00000000-0000-0000-0000-000000000000}"/>
          </ac:picMkLst>
        </pc:picChg>
        <pc:picChg chg="del mod">
          <ac:chgData name="Alexis Kinzelin" userId="e9f19f77-3c43-45b4-aa40-e880244cb77c" providerId="ADAL" clId="{6FBAEA7B-492C-4A94-BCAB-9DB737CA705B}" dt="2022-08-31T09:11:09.761" v="8535" actId="478"/>
          <ac:picMkLst>
            <pc:docMk/>
            <pc:sldMk cId="2296895526" sldId="3481"/>
            <ac:picMk id="11" creationId="{00000000-0000-0000-0000-000000000000}"/>
          </ac:picMkLst>
        </pc:picChg>
        <pc:picChg chg="del mod">
          <ac:chgData name="Alexis Kinzelin" userId="e9f19f77-3c43-45b4-aa40-e880244cb77c" providerId="ADAL" clId="{6FBAEA7B-492C-4A94-BCAB-9DB737CA705B}" dt="2022-08-31T09:11:11.145" v="8536" actId="478"/>
          <ac:picMkLst>
            <pc:docMk/>
            <pc:sldMk cId="2296895526" sldId="3481"/>
            <ac:picMk id="12" creationId="{00000000-0000-0000-0000-000000000000}"/>
          </ac:picMkLst>
        </pc:picChg>
        <pc:picChg chg="del">
          <ac:chgData name="Alexis Kinzelin" userId="e9f19f77-3c43-45b4-aa40-e880244cb77c" providerId="ADAL" clId="{6FBAEA7B-492C-4A94-BCAB-9DB737CA705B}" dt="2022-08-31T09:01:53.934" v="8451" actId="478"/>
          <ac:picMkLst>
            <pc:docMk/>
            <pc:sldMk cId="2296895526" sldId="3481"/>
            <ac:picMk id="17" creationId="{54A0C53F-258C-A0C6-E614-A4F8D7BAB78C}"/>
          </ac:picMkLst>
        </pc:picChg>
        <pc:picChg chg="del">
          <ac:chgData name="Alexis Kinzelin" userId="e9f19f77-3c43-45b4-aa40-e880244cb77c" providerId="ADAL" clId="{6FBAEA7B-492C-4A94-BCAB-9DB737CA705B}" dt="2022-08-31T09:01:53.934" v="8451" actId="478"/>
          <ac:picMkLst>
            <pc:docMk/>
            <pc:sldMk cId="2296895526" sldId="3481"/>
            <ac:picMk id="20" creationId="{E9A135B5-0544-AB1C-69B8-20FE5E73B6CB}"/>
          </ac:picMkLst>
        </pc:picChg>
        <pc:picChg chg="mod">
          <ac:chgData name="Alexis Kinzelin" userId="e9f19f77-3c43-45b4-aa40-e880244cb77c" providerId="ADAL" clId="{6FBAEA7B-492C-4A94-BCAB-9DB737CA705B}" dt="2022-08-31T09:03:22.772" v="8479" actId="14100"/>
          <ac:picMkLst>
            <pc:docMk/>
            <pc:sldMk cId="2296895526" sldId="3481"/>
            <ac:picMk id="6146" creationId="{282F7655-20C4-235B-3AE1-8644C7CF40BE}"/>
          </ac:picMkLst>
        </pc:picChg>
        <pc:picChg chg="del">
          <ac:chgData name="Alexis Kinzelin" userId="e9f19f77-3c43-45b4-aa40-e880244cb77c" providerId="ADAL" clId="{6FBAEA7B-492C-4A94-BCAB-9DB737CA705B}" dt="2022-08-31T09:01:53.934" v="8451" actId="478"/>
          <ac:picMkLst>
            <pc:docMk/>
            <pc:sldMk cId="2296895526" sldId="3481"/>
            <ac:picMk id="6148" creationId="{55704254-766F-4F3F-348F-FB88246D6C26}"/>
          </ac:picMkLst>
        </pc:picChg>
        <pc:picChg chg="del">
          <ac:chgData name="Alexis Kinzelin" userId="e9f19f77-3c43-45b4-aa40-e880244cb77c" providerId="ADAL" clId="{6FBAEA7B-492C-4A94-BCAB-9DB737CA705B}" dt="2022-08-31T09:01:53.934" v="8451" actId="478"/>
          <ac:picMkLst>
            <pc:docMk/>
            <pc:sldMk cId="2296895526" sldId="3481"/>
            <ac:picMk id="6150" creationId="{2D4785DB-E103-B2BE-D225-4481797036B4}"/>
          </ac:picMkLst>
        </pc:picChg>
      </pc:sldChg>
      <pc:sldChg chg="add del setBg">
        <pc:chgData name="Alexis Kinzelin" userId="e9f19f77-3c43-45b4-aa40-e880244cb77c" providerId="ADAL" clId="{6FBAEA7B-492C-4A94-BCAB-9DB737CA705B}" dt="2022-08-31T09:02:43.361" v="8466"/>
        <pc:sldMkLst>
          <pc:docMk/>
          <pc:sldMk cId="697046197" sldId="3482"/>
        </pc:sldMkLst>
      </pc:sldChg>
      <pc:sldChg chg="addSp delSp modSp add mod">
        <pc:chgData name="Alexis Kinzelin" userId="e9f19f77-3c43-45b4-aa40-e880244cb77c" providerId="ADAL" clId="{6FBAEA7B-492C-4A94-BCAB-9DB737CA705B}" dt="2022-08-31T09:11:07.801" v="8534" actId="478"/>
        <pc:sldMkLst>
          <pc:docMk/>
          <pc:sldMk cId="1825230357" sldId="3482"/>
        </pc:sldMkLst>
        <pc:grpChg chg="del">
          <ac:chgData name="Alexis Kinzelin" userId="e9f19f77-3c43-45b4-aa40-e880244cb77c" providerId="ADAL" clId="{6FBAEA7B-492C-4A94-BCAB-9DB737CA705B}" dt="2022-08-31T09:02:57.186" v="8471" actId="478"/>
          <ac:grpSpMkLst>
            <pc:docMk/>
            <pc:sldMk cId="1825230357" sldId="3482"/>
            <ac:grpSpMk id="2" creationId="{2D2642E4-F6F7-0421-574D-576AA37C2D49}"/>
          </ac:grpSpMkLst>
        </pc:grpChg>
        <pc:grpChg chg="add mod">
          <ac:chgData name="Alexis Kinzelin" userId="e9f19f77-3c43-45b4-aa40-e880244cb77c" providerId="ADAL" clId="{6FBAEA7B-492C-4A94-BCAB-9DB737CA705B}" dt="2022-08-31T09:03:59.931" v="8493" actId="1076"/>
          <ac:grpSpMkLst>
            <pc:docMk/>
            <pc:sldMk cId="1825230357" sldId="3482"/>
            <ac:grpSpMk id="3" creationId="{D66B9D1B-F4CF-311F-7EFA-4FC886A30A34}"/>
          </ac:grpSpMkLst>
        </pc:grpChg>
        <pc:picChg chg="mod">
          <ac:chgData name="Alexis Kinzelin" userId="e9f19f77-3c43-45b4-aa40-e880244cb77c" providerId="ADAL" clId="{6FBAEA7B-492C-4A94-BCAB-9DB737CA705B}" dt="2022-08-31T09:03:59.931" v="8493" actId="1076"/>
          <ac:picMkLst>
            <pc:docMk/>
            <pc:sldMk cId="1825230357" sldId="3482"/>
            <ac:picMk id="4" creationId="{31E207F7-0FA8-0A8D-1306-68DC631BE1F8}"/>
          </ac:picMkLst>
        </pc:picChg>
        <pc:picChg chg="mod">
          <ac:chgData name="Alexis Kinzelin" userId="e9f19f77-3c43-45b4-aa40-e880244cb77c" providerId="ADAL" clId="{6FBAEA7B-492C-4A94-BCAB-9DB737CA705B}" dt="2022-08-31T09:03:59.931" v="8493" actId="1076"/>
          <ac:picMkLst>
            <pc:docMk/>
            <pc:sldMk cId="1825230357" sldId="3482"/>
            <ac:picMk id="6" creationId="{598A5C15-55A4-4C8F-F670-8D7272BC5CEF}"/>
          </ac:picMkLst>
        </pc:picChg>
        <pc:picChg chg="del">
          <ac:chgData name="Alexis Kinzelin" userId="e9f19f77-3c43-45b4-aa40-e880244cb77c" providerId="ADAL" clId="{6FBAEA7B-492C-4A94-BCAB-9DB737CA705B}" dt="2022-08-31T09:11:06.969" v="8533" actId="478"/>
          <ac:picMkLst>
            <pc:docMk/>
            <pc:sldMk cId="1825230357" sldId="3482"/>
            <ac:picMk id="11" creationId="{00000000-0000-0000-0000-000000000000}"/>
          </ac:picMkLst>
        </pc:picChg>
        <pc:picChg chg="del">
          <ac:chgData name="Alexis Kinzelin" userId="e9f19f77-3c43-45b4-aa40-e880244cb77c" providerId="ADAL" clId="{6FBAEA7B-492C-4A94-BCAB-9DB737CA705B}" dt="2022-08-31T09:11:07.801" v="8534" actId="478"/>
          <ac:picMkLst>
            <pc:docMk/>
            <pc:sldMk cId="1825230357" sldId="3482"/>
            <ac:picMk id="12" creationId="{00000000-0000-0000-0000-000000000000}"/>
          </ac:picMkLst>
        </pc:picChg>
      </pc:sldChg>
      <pc:sldChg chg="add del setBg">
        <pc:chgData name="Alexis Kinzelin" userId="e9f19f77-3c43-45b4-aa40-e880244cb77c" providerId="ADAL" clId="{6FBAEA7B-492C-4A94-BCAB-9DB737CA705B}" dt="2022-08-31T09:02:46.419" v="8469"/>
        <pc:sldMkLst>
          <pc:docMk/>
          <pc:sldMk cId="2043375563" sldId="3483"/>
        </pc:sldMkLst>
      </pc:sldChg>
      <pc:sldChg chg="addSp delSp modSp add mod">
        <pc:chgData name="Alexis Kinzelin" userId="e9f19f77-3c43-45b4-aa40-e880244cb77c" providerId="ADAL" clId="{6FBAEA7B-492C-4A94-BCAB-9DB737CA705B}" dt="2022-08-31T09:11:14.827" v="8538" actId="478"/>
        <pc:sldMkLst>
          <pc:docMk/>
          <pc:sldMk cId="2570402132" sldId="3483"/>
        </pc:sldMkLst>
        <pc:grpChg chg="del">
          <ac:chgData name="Alexis Kinzelin" userId="e9f19f77-3c43-45b4-aa40-e880244cb77c" providerId="ADAL" clId="{6FBAEA7B-492C-4A94-BCAB-9DB737CA705B}" dt="2022-08-31T09:04:04.230" v="8494" actId="478"/>
          <ac:grpSpMkLst>
            <pc:docMk/>
            <pc:sldMk cId="2570402132" sldId="3483"/>
            <ac:grpSpMk id="2" creationId="{2D2642E4-F6F7-0421-574D-576AA37C2D49}"/>
          </ac:grpSpMkLst>
        </pc:grpChg>
        <pc:grpChg chg="add mod">
          <ac:chgData name="Alexis Kinzelin" userId="e9f19f77-3c43-45b4-aa40-e880244cb77c" providerId="ADAL" clId="{6FBAEA7B-492C-4A94-BCAB-9DB737CA705B}" dt="2022-08-31T09:04:43.739" v="8511" actId="14100"/>
          <ac:grpSpMkLst>
            <pc:docMk/>
            <pc:sldMk cId="2570402132" sldId="3483"/>
            <ac:grpSpMk id="3" creationId="{EEE88386-A29C-209F-834A-370085DB2E6E}"/>
          </ac:grpSpMkLst>
        </pc:grpChg>
        <pc:picChg chg="mod">
          <ac:chgData name="Alexis Kinzelin" userId="e9f19f77-3c43-45b4-aa40-e880244cb77c" providerId="ADAL" clId="{6FBAEA7B-492C-4A94-BCAB-9DB737CA705B}" dt="2022-08-31T09:04:43.739" v="8511" actId="14100"/>
          <ac:picMkLst>
            <pc:docMk/>
            <pc:sldMk cId="2570402132" sldId="3483"/>
            <ac:picMk id="4" creationId="{FDBD4B56-2EE5-9135-60CA-4109041FD0BD}"/>
          </ac:picMkLst>
        </pc:picChg>
        <pc:picChg chg="mod">
          <ac:chgData name="Alexis Kinzelin" userId="e9f19f77-3c43-45b4-aa40-e880244cb77c" providerId="ADAL" clId="{6FBAEA7B-492C-4A94-BCAB-9DB737CA705B}" dt="2022-08-31T09:04:43.739" v="8511" actId="14100"/>
          <ac:picMkLst>
            <pc:docMk/>
            <pc:sldMk cId="2570402132" sldId="3483"/>
            <ac:picMk id="6" creationId="{5E89C99C-4548-F685-52CF-5DD28C3AFA58}"/>
          </ac:picMkLst>
        </pc:picChg>
        <pc:picChg chg="del">
          <ac:chgData name="Alexis Kinzelin" userId="e9f19f77-3c43-45b4-aa40-e880244cb77c" providerId="ADAL" clId="{6FBAEA7B-492C-4A94-BCAB-9DB737CA705B}" dt="2022-08-31T09:11:13.634" v="8537" actId="478"/>
          <ac:picMkLst>
            <pc:docMk/>
            <pc:sldMk cId="2570402132" sldId="3483"/>
            <ac:picMk id="11" creationId="{00000000-0000-0000-0000-000000000000}"/>
          </ac:picMkLst>
        </pc:picChg>
        <pc:picChg chg="del">
          <ac:chgData name="Alexis Kinzelin" userId="e9f19f77-3c43-45b4-aa40-e880244cb77c" providerId="ADAL" clId="{6FBAEA7B-492C-4A94-BCAB-9DB737CA705B}" dt="2022-08-31T09:11:14.827" v="8538" actId="478"/>
          <ac:picMkLst>
            <pc:docMk/>
            <pc:sldMk cId="2570402132" sldId="3483"/>
            <ac:picMk id="12" creationId="{00000000-0000-0000-0000-000000000000}"/>
          </ac:picMkLst>
        </pc:picChg>
      </pc:sldChg>
      <pc:sldChg chg="addSp delSp modSp add del mod setBg modShow modNotesTx">
        <pc:chgData name="Alexis Kinzelin" userId="e9f19f77-3c43-45b4-aa40-e880244cb77c" providerId="ADAL" clId="{6FBAEA7B-492C-4A94-BCAB-9DB737CA705B}" dt="2022-08-31T10:00:40.609" v="9706" actId="113"/>
        <pc:sldMkLst>
          <pc:docMk/>
          <pc:sldMk cId="0" sldId="3484"/>
        </pc:sldMkLst>
        <pc:spChg chg="add del">
          <ac:chgData name="Alexis Kinzelin" userId="e9f19f77-3c43-45b4-aa40-e880244cb77c" providerId="ADAL" clId="{6FBAEA7B-492C-4A94-BCAB-9DB737CA705B}" dt="2022-08-31T09:59:43.173" v="9699" actId="22"/>
          <ac:spMkLst>
            <pc:docMk/>
            <pc:sldMk cId="0" sldId="3484"/>
            <ac:spMk id="9" creationId="{F194B6D6-CC49-E029-5F89-99B56141BC43}"/>
          </ac:spMkLst>
        </pc:spChg>
        <pc:spChg chg="add del mod">
          <ac:chgData name="Alexis Kinzelin" userId="e9f19f77-3c43-45b4-aa40-e880244cb77c" providerId="ADAL" clId="{6FBAEA7B-492C-4A94-BCAB-9DB737CA705B}" dt="2022-08-31T09:59:46.480" v="9702" actId="478"/>
          <ac:spMkLst>
            <pc:docMk/>
            <pc:sldMk cId="0" sldId="3484"/>
            <ac:spMk id="15" creationId="{7F2DFC29-35F4-ACB9-095F-87C999B776F9}"/>
          </ac:spMkLst>
        </pc:spChg>
      </pc:sldChg>
      <pc:sldChg chg="add del">
        <pc:chgData name="Alexis Kinzelin" userId="e9f19f77-3c43-45b4-aa40-e880244cb77c" providerId="ADAL" clId="{6FBAEA7B-492C-4A94-BCAB-9DB737CA705B}" dt="2022-08-31T09:57:43.755" v="9613" actId="47"/>
        <pc:sldMkLst>
          <pc:docMk/>
          <pc:sldMk cId="300607861" sldId="3484"/>
        </pc:sldMkLst>
      </pc:sldChg>
      <pc:sldChg chg="add del setBg">
        <pc:chgData name="Alexis Kinzelin" userId="e9f19f77-3c43-45b4-aa40-e880244cb77c" providerId="ADAL" clId="{6FBAEA7B-492C-4A94-BCAB-9DB737CA705B}" dt="2022-08-31T09:53:25.009" v="9610"/>
        <pc:sldMkLst>
          <pc:docMk/>
          <pc:sldMk cId="2711956265" sldId="3484"/>
        </pc:sldMkLst>
      </pc:sldChg>
      <pc:sldChg chg="add del">
        <pc:chgData name="Alexis Kinzelin" userId="e9f19f77-3c43-45b4-aa40-e880244cb77c" providerId="ADAL" clId="{6FBAEA7B-492C-4A94-BCAB-9DB737CA705B}" dt="2022-08-31T09:57:43.755" v="9613" actId="47"/>
        <pc:sldMkLst>
          <pc:docMk/>
          <pc:sldMk cId="697505878" sldId="3485"/>
        </pc:sldMkLst>
      </pc:sldChg>
      <pc:sldChg chg="add del setBg">
        <pc:chgData name="Alexis Kinzelin" userId="e9f19f77-3c43-45b4-aa40-e880244cb77c" providerId="ADAL" clId="{6FBAEA7B-492C-4A94-BCAB-9DB737CA705B}" dt="2022-08-31T09:53:25.009" v="9610"/>
        <pc:sldMkLst>
          <pc:docMk/>
          <pc:sldMk cId="3022120108" sldId="3485"/>
        </pc:sldMkLst>
      </pc:sldChg>
      <pc:sldChg chg="addSp delSp modSp add mod">
        <pc:chgData name="Alexis Kinzelin" userId="e9f19f77-3c43-45b4-aa40-e880244cb77c" providerId="ADAL" clId="{6FBAEA7B-492C-4A94-BCAB-9DB737CA705B}" dt="2022-08-31T12:09:23.135" v="11556" actId="1076"/>
        <pc:sldMkLst>
          <pc:docMk/>
          <pc:sldMk cId="3504714326" sldId="3485"/>
        </pc:sldMkLst>
        <pc:spChg chg="del">
          <ac:chgData name="Alexis Kinzelin" userId="e9f19f77-3c43-45b4-aa40-e880244cb77c" providerId="ADAL" clId="{6FBAEA7B-492C-4A94-BCAB-9DB737CA705B}" dt="2022-08-31T10:23:26.260" v="10571" actId="478"/>
          <ac:spMkLst>
            <pc:docMk/>
            <pc:sldMk cId="3504714326" sldId="3485"/>
            <ac:spMk id="2" creationId="{A53EDE40-5457-CA21-4BCF-FE96AEE4C724}"/>
          </ac:spMkLst>
        </pc:spChg>
        <pc:spChg chg="del">
          <ac:chgData name="Alexis Kinzelin" userId="e9f19f77-3c43-45b4-aa40-e880244cb77c" providerId="ADAL" clId="{6FBAEA7B-492C-4A94-BCAB-9DB737CA705B}" dt="2022-08-31T10:23:26.260" v="10571" actId="478"/>
          <ac:spMkLst>
            <pc:docMk/>
            <pc:sldMk cId="3504714326" sldId="3485"/>
            <ac:spMk id="3" creationId="{E8C69BAB-DE08-4971-FC32-B784BE81C947}"/>
          </ac:spMkLst>
        </pc:spChg>
        <pc:spChg chg="del">
          <ac:chgData name="Alexis Kinzelin" userId="e9f19f77-3c43-45b4-aa40-e880244cb77c" providerId="ADAL" clId="{6FBAEA7B-492C-4A94-BCAB-9DB737CA705B}" dt="2022-08-31T10:23:26.260" v="10571" actId="478"/>
          <ac:spMkLst>
            <pc:docMk/>
            <pc:sldMk cId="3504714326" sldId="3485"/>
            <ac:spMk id="5" creationId="{B66DBC22-1F13-F65C-322A-65DF51CDFC65}"/>
          </ac:spMkLst>
        </pc:spChg>
        <pc:spChg chg="del">
          <ac:chgData name="Alexis Kinzelin" userId="e9f19f77-3c43-45b4-aa40-e880244cb77c" providerId="ADAL" clId="{6FBAEA7B-492C-4A94-BCAB-9DB737CA705B}" dt="2022-08-31T10:23:26.260" v="10571" actId="478"/>
          <ac:spMkLst>
            <pc:docMk/>
            <pc:sldMk cId="3504714326" sldId="3485"/>
            <ac:spMk id="6" creationId="{FB0FBFBC-F187-D653-867E-716BF89DEAAA}"/>
          </ac:spMkLst>
        </pc:spChg>
        <pc:spChg chg="add mod">
          <ac:chgData name="Alexis Kinzelin" userId="e9f19f77-3c43-45b4-aa40-e880244cb77c" providerId="ADAL" clId="{6FBAEA7B-492C-4A94-BCAB-9DB737CA705B}" dt="2022-08-31T10:44:31.562" v="11299" actId="1036"/>
          <ac:spMkLst>
            <pc:docMk/>
            <pc:sldMk cId="3504714326" sldId="3485"/>
            <ac:spMk id="10" creationId="{B8C4CE75-5C01-A5B2-9EC8-26243036EFFE}"/>
          </ac:spMkLst>
        </pc:spChg>
        <pc:spChg chg="del">
          <ac:chgData name="Alexis Kinzelin" userId="e9f19f77-3c43-45b4-aa40-e880244cb77c" providerId="ADAL" clId="{6FBAEA7B-492C-4A94-BCAB-9DB737CA705B}" dt="2022-08-31T10:23:26.260" v="10571" actId="478"/>
          <ac:spMkLst>
            <pc:docMk/>
            <pc:sldMk cId="3504714326" sldId="3485"/>
            <ac:spMk id="11" creationId="{30EDE8E3-25EE-2950-D93B-330000B2BB1E}"/>
          </ac:spMkLst>
        </pc:spChg>
        <pc:spChg chg="del">
          <ac:chgData name="Alexis Kinzelin" userId="e9f19f77-3c43-45b4-aa40-e880244cb77c" providerId="ADAL" clId="{6FBAEA7B-492C-4A94-BCAB-9DB737CA705B}" dt="2022-08-31T10:23:26.260" v="10571" actId="478"/>
          <ac:spMkLst>
            <pc:docMk/>
            <pc:sldMk cId="3504714326" sldId="3485"/>
            <ac:spMk id="13" creationId="{F9D0C709-0FB5-9F36-A56D-48646CD37334}"/>
          </ac:spMkLst>
        </pc:spChg>
        <pc:spChg chg="del">
          <ac:chgData name="Alexis Kinzelin" userId="e9f19f77-3c43-45b4-aa40-e880244cb77c" providerId="ADAL" clId="{6FBAEA7B-492C-4A94-BCAB-9DB737CA705B}" dt="2022-08-31T10:23:26.260" v="10571" actId="478"/>
          <ac:spMkLst>
            <pc:docMk/>
            <pc:sldMk cId="3504714326" sldId="3485"/>
            <ac:spMk id="14" creationId="{8591CD7B-4A98-6EB9-D3A8-40A2B2793C5E}"/>
          </ac:spMkLst>
        </pc:spChg>
        <pc:spChg chg="mod">
          <ac:chgData name="Alexis Kinzelin" userId="e9f19f77-3c43-45b4-aa40-e880244cb77c" providerId="ADAL" clId="{6FBAEA7B-492C-4A94-BCAB-9DB737CA705B}" dt="2022-08-31T10:47:14.449" v="11449" actId="403"/>
          <ac:spMkLst>
            <pc:docMk/>
            <pc:sldMk cId="3504714326" sldId="3485"/>
            <ac:spMk id="15" creationId="{F7C7C418-FB94-B1BF-B3A6-0575474035C5}"/>
          </ac:spMkLst>
        </pc:spChg>
        <pc:spChg chg="add del mod">
          <ac:chgData name="Alexis Kinzelin" userId="e9f19f77-3c43-45b4-aa40-e880244cb77c" providerId="ADAL" clId="{6FBAEA7B-492C-4A94-BCAB-9DB737CA705B}" dt="2022-08-31T10:37:23.843" v="10689" actId="478"/>
          <ac:spMkLst>
            <pc:docMk/>
            <pc:sldMk cId="3504714326" sldId="3485"/>
            <ac:spMk id="16" creationId="{36CC4E8B-9E0D-68F1-8F9B-27384EA91333}"/>
          </ac:spMkLst>
        </pc:spChg>
        <pc:spChg chg="add del mod">
          <ac:chgData name="Alexis Kinzelin" userId="e9f19f77-3c43-45b4-aa40-e880244cb77c" providerId="ADAL" clId="{6FBAEA7B-492C-4A94-BCAB-9DB737CA705B}" dt="2022-08-31T10:35:48.332" v="10617" actId="22"/>
          <ac:spMkLst>
            <pc:docMk/>
            <pc:sldMk cId="3504714326" sldId="3485"/>
            <ac:spMk id="18" creationId="{778125B2-085E-F435-D1E1-39EAC210997E}"/>
          </ac:spMkLst>
        </pc:spChg>
        <pc:spChg chg="add del mod">
          <ac:chgData name="Alexis Kinzelin" userId="e9f19f77-3c43-45b4-aa40-e880244cb77c" providerId="ADAL" clId="{6FBAEA7B-492C-4A94-BCAB-9DB737CA705B}" dt="2022-08-31T10:35:48.332" v="10617" actId="22"/>
          <ac:spMkLst>
            <pc:docMk/>
            <pc:sldMk cId="3504714326" sldId="3485"/>
            <ac:spMk id="20" creationId="{5C84234C-D780-FCCE-3D99-07A4198147E2}"/>
          </ac:spMkLst>
        </pc:spChg>
        <pc:spChg chg="add del mod">
          <ac:chgData name="Alexis Kinzelin" userId="e9f19f77-3c43-45b4-aa40-e880244cb77c" providerId="ADAL" clId="{6FBAEA7B-492C-4A94-BCAB-9DB737CA705B}" dt="2022-08-31T10:36:16.127" v="10625" actId="22"/>
          <ac:spMkLst>
            <pc:docMk/>
            <pc:sldMk cId="3504714326" sldId="3485"/>
            <ac:spMk id="24" creationId="{0DE857BE-05E5-796A-8050-E31DE5B3124A}"/>
          </ac:spMkLst>
        </pc:spChg>
        <pc:spChg chg="add del mod">
          <ac:chgData name="Alexis Kinzelin" userId="e9f19f77-3c43-45b4-aa40-e880244cb77c" providerId="ADAL" clId="{6FBAEA7B-492C-4A94-BCAB-9DB737CA705B}" dt="2022-08-31T10:36:16.127" v="10625" actId="22"/>
          <ac:spMkLst>
            <pc:docMk/>
            <pc:sldMk cId="3504714326" sldId="3485"/>
            <ac:spMk id="26" creationId="{180E5E95-6D91-F492-0A57-8802B8D0C3B2}"/>
          </ac:spMkLst>
        </pc:spChg>
        <pc:spChg chg="add mod">
          <ac:chgData name="Alexis Kinzelin" userId="e9f19f77-3c43-45b4-aa40-e880244cb77c" providerId="ADAL" clId="{6FBAEA7B-492C-4A94-BCAB-9DB737CA705B}" dt="2022-08-31T10:44:31.562" v="11299" actId="1036"/>
          <ac:spMkLst>
            <pc:docMk/>
            <pc:sldMk cId="3504714326" sldId="3485"/>
            <ac:spMk id="30" creationId="{BF4100EA-6748-4EC1-004A-8BEFB862123E}"/>
          </ac:spMkLst>
        </pc:spChg>
        <pc:spChg chg="add mod">
          <ac:chgData name="Alexis Kinzelin" userId="e9f19f77-3c43-45b4-aa40-e880244cb77c" providerId="ADAL" clId="{6FBAEA7B-492C-4A94-BCAB-9DB737CA705B}" dt="2022-08-31T12:09:23.135" v="11556" actId="1076"/>
          <ac:spMkLst>
            <pc:docMk/>
            <pc:sldMk cId="3504714326" sldId="3485"/>
            <ac:spMk id="32" creationId="{E468C70C-C705-A53F-0311-0F07C244EAA5}"/>
          </ac:spMkLst>
        </pc:spChg>
        <pc:spChg chg="add mod">
          <ac:chgData name="Alexis Kinzelin" userId="e9f19f77-3c43-45b4-aa40-e880244cb77c" providerId="ADAL" clId="{6FBAEA7B-492C-4A94-BCAB-9DB737CA705B}" dt="2022-08-31T10:44:31.562" v="11299" actId="1036"/>
          <ac:spMkLst>
            <pc:docMk/>
            <pc:sldMk cId="3504714326" sldId="3485"/>
            <ac:spMk id="35" creationId="{EAC3AB82-3D0F-656D-8EBF-4033A085C532}"/>
          </ac:spMkLst>
        </pc:spChg>
        <pc:spChg chg="add mod">
          <ac:chgData name="Alexis Kinzelin" userId="e9f19f77-3c43-45b4-aa40-e880244cb77c" providerId="ADAL" clId="{6FBAEA7B-492C-4A94-BCAB-9DB737CA705B}" dt="2022-08-31T10:44:31.562" v="11299" actId="1036"/>
          <ac:spMkLst>
            <pc:docMk/>
            <pc:sldMk cId="3504714326" sldId="3485"/>
            <ac:spMk id="36" creationId="{8A63E1E4-8896-A609-0EA1-00517A05BF9B}"/>
          </ac:spMkLst>
        </pc:spChg>
        <pc:spChg chg="add mod">
          <ac:chgData name="Alexis Kinzelin" userId="e9f19f77-3c43-45b4-aa40-e880244cb77c" providerId="ADAL" clId="{6FBAEA7B-492C-4A94-BCAB-9DB737CA705B}" dt="2022-08-31T10:44:31.562" v="11299" actId="1036"/>
          <ac:spMkLst>
            <pc:docMk/>
            <pc:sldMk cId="3504714326" sldId="3485"/>
            <ac:spMk id="37" creationId="{3B2448B4-60DB-EB2C-0558-BE01D7FC0C33}"/>
          </ac:spMkLst>
        </pc:spChg>
        <pc:spChg chg="add mod">
          <ac:chgData name="Alexis Kinzelin" userId="e9f19f77-3c43-45b4-aa40-e880244cb77c" providerId="ADAL" clId="{6FBAEA7B-492C-4A94-BCAB-9DB737CA705B}" dt="2022-08-31T10:44:31.562" v="11299" actId="1036"/>
          <ac:spMkLst>
            <pc:docMk/>
            <pc:sldMk cId="3504714326" sldId="3485"/>
            <ac:spMk id="38" creationId="{D27DAFD1-E97F-B11A-8706-4CCAD26EC845}"/>
          </ac:spMkLst>
        </pc:spChg>
        <pc:spChg chg="add mod">
          <ac:chgData name="Alexis Kinzelin" userId="e9f19f77-3c43-45b4-aa40-e880244cb77c" providerId="ADAL" clId="{6FBAEA7B-492C-4A94-BCAB-9DB737CA705B}" dt="2022-08-31T10:44:31.562" v="11299" actId="1036"/>
          <ac:spMkLst>
            <pc:docMk/>
            <pc:sldMk cId="3504714326" sldId="3485"/>
            <ac:spMk id="39" creationId="{B877CD50-8873-7AF2-6F3A-927A85ACA329}"/>
          </ac:spMkLst>
        </pc:spChg>
        <pc:spChg chg="add mod">
          <ac:chgData name="Alexis Kinzelin" userId="e9f19f77-3c43-45b4-aa40-e880244cb77c" providerId="ADAL" clId="{6FBAEA7B-492C-4A94-BCAB-9DB737CA705B}" dt="2022-08-31T10:44:31.562" v="11299" actId="1036"/>
          <ac:spMkLst>
            <pc:docMk/>
            <pc:sldMk cId="3504714326" sldId="3485"/>
            <ac:spMk id="40" creationId="{B4E1726F-9BD7-BCA4-FE41-5942F01326A5}"/>
          </ac:spMkLst>
        </pc:spChg>
        <pc:cxnChg chg="add del mod">
          <ac:chgData name="Alexis Kinzelin" userId="e9f19f77-3c43-45b4-aa40-e880244cb77c" providerId="ADAL" clId="{6FBAEA7B-492C-4A94-BCAB-9DB737CA705B}" dt="2022-08-31T10:35:48.332" v="10617" actId="22"/>
          <ac:cxnSpMkLst>
            <pc:docMk/>
            <pc:sldMk cId="3504714326" sldId="3485"/>
            <ac:cxnSpMk id="22" creationId="{BE4F128E-696D-2A50-BF2C-6B79B11AAEC8}"/>
          </ac:cxnSpMkLst>
        </pc:cxnChg>
        <pc:cxnChg chg="add del mod">
          <ac:chgData name="Alexis Kinzelin" userId="e9f19f77-3c43-45b4-aa40-e880244cb77c" providerId="ADAL" clId="{6FBAEA7B-492C-4A94-BCAB-9DB737CA705B}" dt="2022-08-31T10:36:16.127" v="10625" actId="22"/>
          <ac:cxnSpMkLst>
            <pc:docMk/>
            <pc:sldMk cId="3504714326" sldId="3485"/>
            <ac:cxnSpMk id="28" creationId="{327D3C1C-0247-AD28-7A38-3F938E6BA151}"/>
          </ac:cxnSpMkLst>
        </pc:cxnChg>
        <pc:cxnChg chg="add del mod">
          <ac:chgData name="Alexis Kinzelin" userId="e9f19f77-3c43-45b4-aa40-e880244cb77c" providerId="ADAL" clId="{6FBAEA7B-492C-4A94-BCAB-9DB737CA705B}" dt="2022-08-31T10:37:25.656" v="10690" actId="478"/>
          <ac:cxnSpMkLst>
            <pc:docMk/>
            <pc:sldMk cId="3504714326" sldId="3485"/>
            <ac:cxnSpMk id="34" creationId="{66879168-561C-4546-0F07-2894316A9739}"/>
          </ac:cxnSpMkLst>
        </pc:cxnChg>
      </pc:sldChg>
      <pc:sldChg chg="add del setBg">
        <pc:chgData name="Alexis Kinzelin" userId="e9f19f77-3c43-45b4-aa40-e880244cb77c" providerId="ADAL" clId="{6FBAEA7B-492C-4A94-BCAB-9DB737CA705B}" dt="2022-08-31T10:23:22.443" v="10569"/>
        <pc:sldMkLst>
          <pc:docMk/>
          <pc:sldMk cId="3764781355" sldId="3485"/>
        </pc:sldMkLst>
      </pc:sldChg>
      <pc:sldChg chg="add del setBg">
        <pc:chgData name="Alexis Kinzelin" userId="e9f19f77-3c43-45b4-aa40-e880244cb77c" providerId="ADAL" clId="{6FBAEA7B-492C-4A94-BCAB-9DB737CA705B}" dt="2022-08-31T09:53:25.009" v="9610"/>
        <pc:sldMkLst>
          <pc:docMk/>
          <pc:sldMk cId="1357656561" sldId="3486"/>
        </pc:sldMkLst>
      </pc:sldChg>
      <pc:sldChg chg="addSp delSp modSp add mod">
        <pc:chgData name="Alexis Kinzelin" userId="e9f19f77-3c43-45b4-aa40-e880244cb77c" providerId="ADAL" clId="{6FBAEA7B-492C-4A94-BCAB-9DB737CA705B}" dt="2022-08-31T12:19:11.240" v="12358" actId="1076"/>
        <pc:sldMkLst>
          <pc:docMk/>
          <pc:sldMk cId="1545831673" sldId="3486"/>
        </pc:sldMkLst>
        <pc:spChg chg="add mod">
          <ac:chgData name="Alexis Kinzelin" userId="e9f19f77-3c43-45b4-aa40-e880244cb77c" providerId="ADAL" clId="{6FBAEA7B-492C-4A94-BCAB-9DB737CA705B}" dt="2022-08-31T12:12:18.732" v="11942" actId="14100"/>
          <ac:spMkLst>
            <pc:docMk/>
            <pc:sldMk cId="1545831673" sldId="3486"/>
            <ac:spMk id="2" creationId="{CE3D4167-6514-24AB-0B11-078317C260C4}"/>
          </ac:spMkLst>
        </pc:spChg>
        <pc:spChg chg="add mod">
          <ac:chgData name="Alexis Kinzelin" userId="e9f19f77-3c43-45b4-aa40-e880244cb77c" providerId="ADAL" clId="{6FBAEA7B-492C-4A94-BCAB-9DB737CA705B}" dt="2022-08-31T12:19:11.240" v="12358" actId="1076"/>
          <ac:spMkLst>
            <pc:docMk/>
            <pc:sldMk cId="1545831673" sldId="3486"/>
            <ac:spMk id="3" creationId="{7C7787AA-5C7E-C43E-EC25-09E1F55A2F70}"/>
          </ac:spMkLst>
        </pc:spChg>
        <pc:spChg chg="mod">
          <ac:chgData name="Alexis Kinzelin" userId="e9f19f77-3c43-45b4-aa40-e880244cb77c" providerId="ADAL" clId="{6FBAEA7B-492C-4A94-BCAB-9DB737CA705B}" dt="2022-08-31T12:08:34.474" v="11531" actId="1035"/>
          <ac:spMkLst>
            <pc:docMk/>
            <pc:sldMk cId="1545831673" sldId="3486"/>
            <ac:spMk id="10" creationId="{B8C4CE75-5C01-A5B2-9EC8-26243036EFFE}"/>
          </ac:spMkLst>
        </pc:spChg>
        <pc:spChg chg="mod">
          <ac:chgData name="Alexis Kinzelin" userId="e9f19f77-3c43-45b4-aa40-e880244cb77c" providerId="ADAL" clId="{6FBAEA7B-492C-4A94-BCAB-9DB737CA705B}" dt="2022-08-31T11:56:39.991" v="11496" actId="14100"/>
          <ac:spMkLst>
            <pc:docMk/>
            <pc:sldMk cId="1545831673" sldId="3486"/>
            <ac:spMk id="15" creationId="{F7C7C418-FB94-B1BF-B3A6-0575474035C5}"/>
          </ac:spMkLst>
        </pc:spChg>
        <pc:spChg chg="mod">
          <ac:chgData name="Alexis Kinzelin" userId="e9f19f77-3c43-45b4-aa40-e880244cb77c" providerId="ADAL" clId="{6FBAEA7B-492C-4A94-BCAB-9DB737CA705B}" dt="2022-08-31T12:08:43.160" v="11533" actId="14100"/>
          <ac:spMkLst>
            <pc:docMk/>
            <pc:sldMk cId="1545831673" sldId="3486"/>
            <ac:spMk id="30" creationId="{BF4100EA-6748-4EC1-004A-8BEFB862123E}"/>
          </ac:spMkLst>
        </pc:spChg>
        <pc:spChg chg="mod">
          <ac:chgData name="Alexis Kinzelin" userId="e9f19f77-3c43-45b4-aa40-e880244cb77c" providerId="ADAL" clId="{6FBAEA7B-492C-4A94-BCAB-9DB737CA705B}" dt="2022-08-31T12:10:14.357" v="11673" actId="20577"/>
          <ac:spMkLst>
            <pc:docMk/>
            <pc:sldMk cId="1545831673" sldId="3486"/>
            <ac:spMk id="32" creationId="{E468C70C-C705-A53F-0311-0F07C244EAA5}"/>
          </ac:spMkLst>
        </pc:spChg>
        <pc:spChg chg="mod">
          <ac:chgData name="Alexis Kinzelin" userId="e9f19f77-3c43-45b4-aa40-e880244cb77c" providerId="ADAL" clId="{6FBAEA7B-492C-4A94-BCAB-9DB737CA705B}" dt="2022-08-31T12:10:25.799" v="11675" actId="14100"/>
          <ac:spMkLst>
            <pc:docMk/>
            <pc:sldMk cId="1545831673" sldId="3486"/>
            <ac:spMk id="35" creationId="{EAC3AB82-3D0F-656D-8EBF-4033A085C532}"/>
          </ac:spMkLst>
        </pc:spChg>
        <pc:spChg chg="mod">
          <ac:chgData name="Alexis Kinzelin" userId="e9f19f77-3c43-45b4-aa40-e880244cb77c" providerId="ADAL" clId="{6FBAEA7B-492C-4A94-BCAB-9DB737CA705B}" dt="2022-08-31T12:18:59.307" v="12349" actId="20577"/>
          <ac:spMkLst>
            <pc:docMk/>
            <pc:sldMk cId="1545831673" sldId="3486"/>
            <ac:spMk id="36" creationId="{8A63E1E4-8896-A609-0EA1-00517A05BF9B}"/>
          </ac:spMkLst>
        </pc:spChg>
        <pc:spChg chg="del mod">
          <ac:chgData name="Alexis Kinzelin" userId="e9f19f77-3c43-45b4-aa40-e880244cb77c" providerId="ADAL" clId="{6FBAEA7B-492C-4A94-BCAB-9DB737CA705B}" dt="2022-08-31T12:13:00.731" v="12062" actId="478"/>
          <ac:spMkLst>
            <pc:docMk/>
            <pc:sldMk cId="1545831673" sldId="3486"/>
            <ac:spMk id="37" creationId="{3B2448B4-60DB-EB2C-0558-BE01D7FC0C33}"/>
          </ac:spMkLst>
        </pc:spChg>
        <pc:spChg chg="del">
          <ac:chgData name="Alexis Kinzelin" userId="e9f19f77-3c43-45b4-aa40-e880244cb77c" providerId="ADAL" clId="{6FBAEA7B-492C-4A94-BCAB-9DB737CA705B}" dt="2022-08-31T12:13:08.523" v="12065" actId="478"/>
          <ac:spMkLst>
            <pc:docMk/>
            <pc:sldMk cId="1545831673" sldId="3486"/>
            <ac:spMk id="38" creationId="{D27DAFD1-E97F-B11A-8706-4CCAD26EC845}"/>
          </ac:spMkLst>
        </pc:spChg>
        <pc:spChg chg="mod">
          <ac:chgData name="Alexis Kinzelin" userId="e9f19f77-3c43-45b4-aa40-e880244cb77c" providerId="ADAL" clId="{6FBAEA7B-492C-4A94-BCAB-9DB737CA705B}" dt="2022-08-31T12:13:06.061" v="12064" actId="14100"/>
          <ac:spMkLst>
            <pc:docMk/>
            <pc:sldMk cId="1545831673" sldId="3486"/>
            <ac:spMk id="39" creationId="{B877CD50-8873-7AF2-6F3A-927A85ACA329}"/>
          </ac:spMkLst>
        </pc:spChg>
        <pc:spChg chg="mod">
          <ac:chgData name="Alexis Kinzelin" userId="e9f19f77-3c43-45b4-aa40-e880244cb77c" providerId="ADAL" clId="{6FBAEA7B-492C-4A94-BCAB-9DB737CA705B}" dt="2022-08-31T12:19:01.863" v="12353" actId="20577"/>
          <ac:spMkLst>
            <pc:docMk/>
            <pc:sldMk cId="1545831673" sldId="3486"/>
            <ac:spMk id="40" creationId="{B4E1726F-9BD7-BCA4-FE41-5942F01326A5}"/>
          </ac:spMkLst>
        </pc:spChg>
      </pc:sldChg>
      <pc:sldChg chg="add del setBg">
        <pc:chgData name="Alexis Kinzelin" userId="e9f19f77-3c43-45b4-aa40-e880244cb77c" providerId="ADAL" clId="{6FBAEA7B-492C-4A94-BCAB-9DB737CA705B}" dt="2022-08-31T10:45:33.281" v="11365"/>
        <pc:sldMkLst>
          <pc:docMk/>
          <pc:sldMk cId="2788264025" sldId="3486"/>
        </pc:sldMkLst>
      </pc:sldChg>
      <pc:sldChg chg="add del">
        <pc:chgData name="Alexis Kinzelin" userId="e9f19f77-3c43-45b4-aa40-e880244cb77c" providerId="ADAL" clId="{6FBAEA7B-492C-4A94-BCAB-9DB737CA705B}" dt="2022-08-31T09:57:43.755" v="9613" actId="47"/>
        <pc:sldMkLst>
          <pc:docMk/>
          <pc:sldMk cId="4120111221" sldId="3486"/>
        </pc:sldMkLst>
      </pc:sldChg>
    </pc:docChg>
  </pc:docChgLst>
  <pc:docChgLst>
    <pc:chgData name="Bob German" userId="19671429-1359-457f-bfc1-1be1ee65d4d9" providerId="ADAL" clId="{E61C4673-39B8-4821-8339-1B0419C9C1F1}"/>
    <pc:docChg chg="undo custSel addSld delSld modSld addSection delSection modSection">
      <pc:chgData name="Bob German" userId="19671429-1359-457f-bfc1-1be1ee65d4d9" providerId="ADAL" clId="{E61C4673-39B8-4821-8339-1B0419C9C1F1}" dt="2022-11-08T22:47:40.405" v="21707" actId="20577"/>
      <pc:docMkLst>
        <pc:docMk/>
      </pc:docMkLst>
      <pc:sldChg chg="modNotesTx">
        <pc:chgData name="Bob German" userId="19671429-1359-457f-bfc1-1be1ee65d4d9" providerId="ADAL" clId="{E61C4673-39B8-4821-8339-1B0419C9C1F1}" dt="2022-10-17T19:26:16.620" v="1765" actId="20577"/>
        <pc:sldMkLst>
          <pc:docMk/>
          <pc:sldMk cId="1765580783" sldId="263"/>
        </pc:sldMkLst>
      </pc:sldChg>
      <pc:sldChg chg="del modNotesTx">
        <pc:chgData name="Bob German" userId="19671429-1359-457f-bfc1-1be1ee65d4d9" providerId="ADAL" clId="{E61C4673-39B8-4821-8339-1B0419C9C1F1}" dt="2022-11-01T20:23:57.035" v="19986" actId="18676"/>
        <pc:sldMkLst>
          <pc:docMk/>
          <pc:sldMk cId="833087226" sldId="264"/>
        </pc:sldMkLst>
      </pc:sldChg>
      <pc:sldChg chg="add del modNotesTx">
        <pc:chgData name="Bob German" userId="19671429-1359-457f-bfc1-1be1ee65d4d9" providerId="ADAL" clId="{E61C4673-39B8-4821-8339-1B0419C9C1F1}" dt="2022-11-01T20:23:57.035" v="19986" actId="18676"/>
        <pc:sldMkLst>
          <pc:docMk/>
          <pc:sldMk cId="3503663562" sldId="265"/>
        </pc:sldMkLst>
      </pc:sldChg>
      <pc:sldChg chg="add del modNotesTx">
        <pc:chgData name="Bob German" userId="19671429-1359-457f-bfc1-1be1ee65d4d9" providerId="ADAL" clId="{E61C4673-39B8-4821-8339-1B0419C9C1F1}" dt="2022-11-01T20:23:57.035" v="19986" actId="18676"/>
        <pc:sldMkLst>
          <pc:docMk/>
          <pc:sldMk cId="3324818475" sldId="266"/>
        </pc:sldMkLst>
      </pc:sldChg>
      <pc:sldChg chg="add del modNotesTx">
        <pc:chgData name="Bob German" userId="19671429-1359-457f-bfc1-1be1ee65d4d9" providerId="ADAL" clId="{E61C4673-39B8-4821-8339-1B0419C9C1F1}" dt="2022-11-01T20:23:57.035" v="19986" actId="18676"/>
        <pc:sldMkLst>
          <pc:docMk/>
          <pc:sldMk cId="1637888487" sldId="269"/>
        </pc:sldMkLst>
      </pc:sldChg>
      <pc:sldChg chg="add mod modShow modNotesTx">
        <pc:chgData name="Bob German" userId="19671429-1359-457f-bfc1-1be1ee65d4d9" providerId="ADAL" clId="{E61C4673-39B8-4821-8339-1B0419C9C1F1}" dt="2022-11-01T20:24:14.076" v="19987" actId="729"/>
        <pc:sldMkLst>
          <pc:docMk/>
          <pc:sldMk cId="1016658692" sldId="1729"/>
        </pc:sldMkLst>
      </pc:sldChg>
      <pc:sldChg chg="modSp add mod modShow modNotesTx">
        <pc:chgData name="Bob German" userId="19671429-1359-457f-bfc1-1be1ee65d4d9" providerId="ADAL" clId="{E61C4673-39B8-4821-8339-1B0419C9C1F1}" dt="2022-10-17T19:40:58.645" v="5402" actId="20577"/>
        <pc:sldMkLst>
          <pc:docMk/>
          <pc:sldMk cId="968493578" sldId="1938"/>
        </pc:sldMkLst>
        <pc:spChg chg="mod">
          <ac:chgData name="Bob German" userId="19671429-1359-457f-bfc1-1be1ee65d4d9" providerId="ADAL" clId="{E61C4673-39B8-4821-8339-1B0419C9C1F1}" dt="2022-10-17T19:39:34.498" v="5034" actId="20577"/>
          <ac:spMkLst>
            <pc:docMk/>
            <pc:sldMk cId="968493578" sldId="1938"/>
            <ac:spMk id="23" creationId="{53DCC292-DA57-4B2B-87F2-ABA62AD2FBD4}"/>
          </ac:spMkLst>
        </pc:spChg>
      </pc:sldChg>
      <pc:sldChg chg="addSp modSp del mod setBg modClrScheme chgLayout modNotesTx">
        <pc:chgData name="Bob German" userId="19671429-1359-457f-bfc1-1be1ee65d4d9" providerId="ADAL" clId="{E61C4673-39B8-4821-8339-1B0419C9C1F1}" dt="2022-10-27T19:11:34.583" v="19960" actId="47"/>
        <pc:sldMkLst>
          <pc:docMk/>
          <pc:sldMk cId="1523566410" sldId="3420"/>
        </pc:sldMkLst>
        <pc:spChg chg="add mod ord">
          <ac:chgData name="Bob German" userId="19671429-1359-457f-bfc1-1be1ee65d4d9" providerId="ADAL" clId="{E61C4673-39B8-4821-8339-1B0419C9C1F1}" dt="2022-10-27T19:00:45.177" v="19957" actId="20577"/>
          <ac:spMkLst>
            <pc:docMk/>
            <pc:sldMk cId="1523566410" sldId="3420"/>
            <ac:spMk id="3" creationId="{72B088FB-B452-A183-6528-D8E9E2A6C989}"/>
          </ac:spMkLst>
        </pc:spChg>
        <pc:spChg chg="add mod ord">
          <ac:chgData name="Bob German" userId="19671429-1359-457f-bfc1-1be1ee65d4d9" providerId="ADAL" clId="{E61C4673-39B8-4821-8339-1B0419C9C1F1}" dt="2022-10-27T18:59:57.412" v="19933" actId="700"/>
          <ac:spMkLst>
            <pc:docMk/>
            <pc:sldMk cId="1523566410" sldId="3420"/>
            <ac:spMk id="5" creationId="{164AE712-2809-6C12-DC9A-CB47A1AD51A5}"/>
          </ac:spMkLst>
        </pc:spChg>
        <pc:grpChg chg="add mod">
          <ac:chgData name="Bob German" userId="19671429-1359-457f-bfc1-1be1ee65d4d9" providerId="ADAL" clId="{E61C4673-39B8-4821-8339-1B0419C9C1F1}" dt="2022-10-27T18:59:44.332" v="19932" actId="14100"/>
          <ac:grpSpMkLst>
            <pc:docMk/>
            <pc:sldMk cId="1523566410" sldId="3420"/>
            <ac:grpSpMk id="2" creationId="{96F991E8-93D9-0EA4-3282-E4BBC00A2679}"/>
          </ac:grpSpMkLst>
        </pc:grpChg>
        <pc:picChg chg="mod">
          <ac:chgData name="Bob German" userId="19671429-1359-457f-bfc1-1be1ee65d4d9" providerId="ADAL" clId="{E61C4673-39B8-4821-8339-1B0419C9C1F1}" dt="2022-10-27T18:59:35.991" v="19930" actId="14100"/>
          <ac:picMkLst>
            <pc:docMk/>
            <pc:sldMk cId="1523566410" sldId="3420"/>
            <ac:picMk id="4" creationId="{458D6EE6-9E47-FA76-2C46-9213545C5A63}"/>
          </ac:picMkLst>
        </pc:picChg>
        <pc:picChg chg="mod">
          <ac:chgData name="Bob German" userId="19671429-1359-457f-bfc1-1be1ee65d4d9" providerId="ADAL" clId="{E61C4673-39B8-4821-8339-1B0419C9C1F1}" dt="2022-10-27T18:59:28.529" v="19929" actId="1076"/>
          <ac:picMkLst>
            <pc:docMk/>
            <pc:sldMk cId="1523566410" sldId="3420"/>
            <ac:picMk id="6" creationId="{5178B495-758F-FC86-1635-FDB36F7A8925}"/>
          </ac:picMkLst>
        </pc:picChg>
        <pc:picChg chg="mod">
          <ac:chgData name="Bob German" userId="19671429-1359-457f-bfc1-1be1ee65d4d9" providerId="ADAL" clId="{E61C4673-39B8-4821-8339-1B0419C9C1F1}" dt="2022-10-27T18:59:28.529" v="19929" actId="1076"/>
          <ac:picMkLst>
            <pc:docMk/>
            <pc:sldMk cId="1523566410" sldId="3420"/>
            <ac:picMk id="7" creationId="{69DB4D26-F3CB-9E21-D4B3-5BF419BF0194}"/>
          </ac:picMkLst>
        </pc:picChg>
        <pc:picChg chg="mod">
          <ac:chgData name="Bob German" userId="19671429-1359-457f-bfc1-1be1ee65d4d9" providerId="ADAL" clId="{E61C4673-39B8-4821-8339-1B0419C9C1F1}" dt="2022-10-27T18:59:28.529" v="19929" actId="1076"/>
          <ac:picMkLst>
            <pc:docMk/>
            <pc:sldMk cId="1523566410" sldId="3420"/>
            <ac:picMk id="8" creationId="{D8534F54-5489-4A3F-6BCF-A9E38E1006D3}"/>
          </ac:picMkLst>
        </pc:picChg>
      </pc:sldChg>
      <pc:sldChg chg="modNotesTx">
        <pc:chgData name="Bob German" userId="19671429-1359-457f-bfc1-1be1ee65d4d9" providerId="ADAL" clId="{E61C4673-39B8-4821-8339-1B0419C9C1F1}" dt="2022-10-17T19:16:59.774" v="1227" actId="20577"/>
        <pc:sldMkLst>
          <pc:docMk/>
          <pc:sldMk cId="1789468204" sldId="3422"/>
        </pc:sldMkLst>
      </pc:sldChg>
      <pc:sldChg chg="modSp mod modNotesTx">
        <pc:chgData name="Bob German" userId="19671429-1359-457f-bfc1-1be1ee65d4d9" providerId="ADAL" clId="{E61C4673-39B8-4821-8339-1B0419C9C1F1}" dt="2022-10-17T19:24:26.560" v="1304" actId="20577"/>
        <pc:sldMkLst>
          <pc:docMk/>
          <pc:sldMk cId="1421812549" sldId="3427"/>
        </pc:sldMkLst>
        <pc:spChg chg="mod">
          <ac:chgData name="Bob German" userId="19671429-1359-457f-bfc1-1be1ee65d4d9" providerId="ADAL" clId="{E61C4673-39B8-4821-8339-1B0419C9C1F1}" dt="2022-10-17T15:52:51.503" v="30" actId="790"/>
          <ac:spMkLst>
            <pc:docMk/>
            <pc:sldMk cId="1421812549" sldId="3427"/>
            <ac:spMk id="13" creationId="{04532C90-E490-6032-442B-D22FC8DE1369}"/>
          </ac:spMkLst>
        </pc:spChg>
      </pc:sldChg>
      <pc:sldChg chg="add modNotesTx">
        <pc:chgData name="Bob German" userId="19671429-1359-457f-bfc1-1be1ee65d4d9" providerId="ADAL" clId="{E61C4673-39B8-4821-8339-1B0419C9C1F1}" dt="2022-10-17T20:49:03.976" v="18697" actId="20577"/>
        <pc:sldMkLst>
          <pc:docMk/>
          <pc:sldMk cId="4243981708" sldId="6143"/>
        </pc:sldMkLst>
      </pc:sldChg>
      <pc:sldChg chg="modSp add del mod setBg modNotesTx">
        <pc:chgData name="Bob German" userId="19671429-1359-457f-bfc1-1be1ee65d4d9" providerId="ADAL" clId="{E61C4673-39B8-4821-8339-1B0419C9C1F1}" dt="2022-10-17T19:31:17.184" v="2987" actId="20577"/>
        <pc:sldMkLst>
          <pc:docMk/>
          <pc:sldMk cId="412030796" sldId="6147"/>
        </pc:sldMkLst>
        <pc:spChg chg="mod">
          <ac:chgData name="Bob German" userId="19671429-1359-457f-bfc1-1be1ee65d4d9" providerId="ADAL" clId="{E61C4673-39B8-4821-8339-1B0419C9C1F1}" dt="2022-10-17T17:26:07.266" v="117" actId="20577"/>
          <ac:spMkLst>
            <pc:docMk/>
            <pc:sldMk cId="412030796" sldId="6147"/>
            <ac:spMk id="78" creationId="{B86C264D-C6D0-4177-B236-E293A0155870}"/>
          </ac:spMkLst>
        </pc:spChg>
        <pc:picChg chg="mod">
          <ac:chgData name="Bob German" userId="19671429-1359-457f-bfc1-1be1ee65d4d9" providerId="ADAL" clId="{E61C4673-39B8-4821-8339-1B0419C9C1F1}" dt="2022-10-17T17:29:16.677" v="159" actId="2085"/>
          <ac:picMkLst>
            <pc:docMk/>
            <pc:sldMk cId="412030796" sldId="6147"/>
            <ac:picMk id="92" creationId="{46DBEAFC-5A6C-41C1-9AE2-3ED53CD62B2E}"/>
          </ac:picMkLst>
        </pc:picChg>
      </pc:sldChg>
      <pc:sldChg chg="addSp delSp modSp add del mod setBg delAnim">
        <pc:chgData name="Bob German" userId="19671429-1359-457f-bfc1-1be1ee65d4d9" providerId="ADAL" clId="{E61C4673-39B8-4821-8339-1B0419C9C1F1}" dt="2022-10-17T17:32:32.945" v="192" actId="2696"/>
        <pc:sldMkLst>
          <pc:docMk/>
          <pc:sldMk cId="815025571" sldId="6150"/>
        </pc:sldMkLst>
        <pc:spChg chg="mod">
          <ac:chgData name="Bob German" userId="19671429-1359-457f-bfc1-1be1ee65d4d9" providerId="ADAL" clId="{E61C4673-39B8-4821-8339-1B0419C9C1F1}" dt="2022-10-17T17:16:24.875" v="37"/>
          <ac:spMkLst>
            <pc:docMk/>
            <pc:sldMk cId="815025571" sldId="6150"/>
            <ac:spMk id="32" creationId="{DB61775D-E1FB-4486-BF15-D115761B6579}"/>
          </ac:spMkLst>
        </pc:spChg>
        <pc:spChg chg="mod">
          <ac:chgData name="Bob German" userId="19671429-1359-457f-bfc1-1be1ee65d4d9" providerId="ADAL" clId="{E61C4673-39B8-4821-8339-1B0419C9C1F1}" dt="2022-10-17T17:16:24.875" v="37"/>
          <ac:spMkLst>
            <pc:docMk/>
            <pc:sldMk cId="815025571" sldId="6150"/>
            <ac:spMk id="43" creationId="{2075B758-41C7-4A91-B0C7-B0BF08EC5483}"/>
          </ac:spMkLst>
        </pc:spChg>
        <pc:grpChg chg="del">
          <ac:chgData name="Bob German" userId="19671429-1359-457f-bfc1-1be1ee65d4d9" providerId="ADAL" clId="{E61C4673-39B8-4821-8339-1B0419C9C1F1}" dt="2022-10-17T17:26:49.397" v="118" actId="478"/>
          <ac:grpSpMkLst>
            <pc:docMk/>
            <pc:sldMk cId="815025571" sldId="6150"/>
            <ac:grpSpMk id="12" creationId="{F8ADC15F-FADE-4784-B549-90240F4D380D}"/>
          </ac:grpSpMkLst>
        </pc:grpChg>
        <pc:grpChg chg="del">
          <ac:chgData name="Bob German" userId="19671429-1359-457f-bfc1-1be1ee65d4d9" providerId="ADAL" clId="{E61C4673-39B8-4821-8339-1B0419C9C1F1}" dt="2022-10-17T17:26:54.957" v="119" actId="478"/>
          <ac:grpSpMkLst>
            <pc:docMk/>
            <pc:sldMk cId="815025571" sldId="6150"/>
            <ac:grpSpMk id="64" creationId="{9464BD10-9B80-4D37-9619-4BEAD744521D}"/>
          </ac:grpSpMkLst>
        </pc:grpChg>
        <pc:picChg chg="add mod">
          <ac:chgData name="Bob German" userId="19671429-1359-457f-bfc1-1be1ee65d4d9" providerId="ADAL" clId="{E61C4673-39B8-4821-8339-1B0419C9C1F1}" dt="2022-10-17T17:27:06.389" v="122"/>
          <ac:picMkLst>
            <pc:docMk/>
            <pc:sldMk cId="815025571" sldId="6150"/>
            <ac:picMk id="2" creationId="{E9B9B24A-ABAD-6947-AE30-F241C87FB78D}"/>
          </ac:picMkLst>
        </pc:picChg>
        <pc:picChg chg="add mod">
          <ac:chgData name="Bob German" userId="19671429-1359-457f-bfc1-1be1ee65d4d9" providerId="ADAL" clId="{E61C4673-39B8-4821-8339-1B0419C9C1F1}" dt="2022-10-17T17:27:06.389" v="122"/>
          <ac:picMkLst>
            <pc:docMk/>
            <pc:sldMk cId="815025571" sldId="6150"/>
            <ac:picMk id="3" creationId="{D7BF238F-F485-6197-8DF6-F6552013C0F2}"/>
          </ac:picMkLst>
        </pc:picChg>
        <pc:picChg chg="add mod">
          <ac:chgData name="Bob German" userId="19671429-1359-457f-bfc1-1be1ee65d4d9" providerId="ADAL" clId="{E61C4673-39B8-4821-8339-1B0419C9C1F1}" dt="2022-10-17T17:27:06.389" v="122"/>
          <ac:picMkLst>
            <pc:docMk/>
            <pc:sldMk cId="815025571" sldId="6150"/>
            <ac:picMk id="4" creationId="{3A88C74F-797D-729B-8F95-DB9083C70A57}"/>
          </ac:picMkLst>
        </pc:picChg>
        <pc:picChg chg="add mod">
          <ac:chgData name="Bob German" userId="19671429-1359-457f-bfc1-1be1ee65d4d9" providerId="ADAL" clId="{E61C4673-39B8-4821-8339-1B0419C9C1F1}" dt="2022-10-17T17:27:06.389" v="122"/>
          <ac:picMkLst>
            <pc:docMk/>
            <pc:sldMk cId="815025571" sldId="6150"/>
            <ac:picMk id="5" creationId="{41DA1869-F3FF-C652-10B3-A689AD1188BB}"/>
          </ac:picMkLst>
        </pc:picChg>
        <pc:picChg chg="add mod">
          <ac:chgData name="Bob German" userId="19671429-1359-457f-bfc1-1be1ee65d4d9" providerId="ADAL" clId="{E61C4673-39B8-4821-8339-1B0419C9C1F1}" dt="2022-10-17T17:27:06.389" v="122"/>
          <ac:picMkLst>
            <pc:docMk/>
            <pc:sldMk cId="815025571" sldId="6150"/>
            <ac:picMk id="6" creationId="{DF5246D4-19A6-E304-F52E-82B5DD594429}"/>
          </ac:picMkLst>
        </pc:picChg>
        <pc:picChg chg="add mod">
          <ac:chgData name="Bob German" userId="19671429-1359-457f-bfc1-1be1ee65d4d9" providerId="ADAL" clId="{E61C4673-39B8-4821-8339-1B0419C9C1F1}" dt="2022-10-17T17:27:06.389" v="122"/>
          <ac:picMkLst>
            <pc:docMk/>
            <pc:sldMk cId="815025571" sldId="6150"/>
            <ac:picMk id="7" creationId="{F0338AD4-FBB6-E539-5053-68CED7A13B16}"/>
          </ac:picMkLst>
        </pc:picChg>
        <pc:picChg chg="del mod">
          <ac:chgData name="Bob German" userId="19671429-1359-457f-bfc1-1be1ee65d4d9" providerId="ADAL" clId="{E61C4673-39B8-4821-8339-1B0419C9C1F1}" dt="2022-10-17T17:26:49.397" v="118" actId="478"/>
          <ac:picMkLst>
            <pc:docMk/>
            <pc:sldMk cId="815025571" sldId="6150"/>
            <ac:picMk id="76" creationId="{AF6DBB12-5A3B-4B29-987C-D34625587BCD}"/>
          </ac:picMkLst>
        </pc:picChg>
        <pc:picChg chg="del mod">
          <ac:chgData name="Bob German" userId="19671429-1359-457f-bfc1-1be1ee65d4d9" providerId="ADAL" clId="{E61C4673-39B8-4821-8339-1B0419C9C1F1}" dt="2022-10-17T17:26:54.957" v="119" actId="478"/>
          <ac:picMkLst>
            <pc:docMk/>
            <pc:sldMk cId="815025571" sldId="6150"/>
            <ac:picMk id="82" creationId="{0E082675-905E-412B-BF54-1016DA484D9C}"/>
          </ac:picMkLst>
        </pc:picChg>
        <pc:picChg chg="del mod">
          <ac:chgData name="Bob German" userId="19671429-1359-457f-bfc1-1be1ee65d4d9" providerId="ADAL" clId="{E61C4673-39B8-4821-8339-1B0419C9C1F1}" dt="2022-10-17T17:26:54.957" v="119" actId="478"/>
          <ac:picMkLst>
            <pc:docMk/>
            <pc:sldMk cId="815025571" sldId="6150"/>
            <ac:picMk id="86" creationId="{1A73A233-87C8-4ECB-BDF7-3FE46019E8CC}"/>
          </ac:picMkLst>
        </pc:picChg>
        <pc:picChg chg="del mod">
          <ac:chgData name="Bob German" userId="19671429-1359-457f-bfc1-1be1ee65d4d9" providerId="ADAL" clId="{E61C4673-39B8-4821-8339-1B0419C9C1F1}" dt="2022-10-17T17:26:54.957" v="119" actId="478"/>
          <ac:picMkLst>
            <pc:docMk/>
            <pc:sldMk cId="815025571" sldId="6150"/>
            <ac:picMk id="89" creationId="{05B983AC-460F-4A97-A95C-7AC1278226D2}"/>
          </ac:picMkLst>
        </pc:picChg>
        <pc:picChg chg="del mod">
          <ac:chgData name="Bob German" userId="19671429-1359-457f-bfc1-1be1ee65d4d9" providerId="ADAL" clId="{E61C4673-39B8-4821-8339-1B0419C9C1F1}" dt="2022-10-17T17:26:54.957" v="119" actId="478"/>
          <ac:picMkLst>
            <pc:docMk/>
            <pc:sldMk cId="815025571" sldId="6150"/>
            <ac:picMk id="92" creationId="{46DBEAFC-5A6C-41C1-9AE2-3ED53CD62B2E}"/>
          </ac:picMkLst>
        </pc:picChg>
      </pc:sldChg>
      <pc:sldChg chg="add del modNotesTx">
        <pc:chgData name="Bob German" userId="19671429-1359-457f-bfc1-1be1ee65d4d9" providerId="ADAL" clId="{E61C4673-39B8-4821-8339-1B0419C9C1F1}" dt="2022-11-01T20:23:57.035" v="19986" actId="18676"/>
        <pc:sldMkLst>
          <pc:docMk/>
          <pc:sldMk cId="3413616410" sldId="6216"/>
        </pc:sldMkLst>
      </pc:sldChg>
      <pc:sldChg chg="add del modNotesTx">
        <pc:chgData name="Bob German" userId="19671429-1359-457f-bfc1-1be1ee65d4d9" providerId="ADAL" clId="{E61C4673-39B8-4821-8339-1B0419C9C1F1}" dt="2022-11-01T20:23:57.035" v="19986" actId="18676"/>
        <pc:sldMkLst>
          <pc:docMk/>
          <pc:sldMk cId="54142584" sldId="6217"/>
        </pc:sldMkLst>
      </pc:sldChg>
      <pc:sldChg chg="modSp add del mod modNotesTx">
        <pc:chgData name="Bob German" userId="19671429-1359-457f-bfc1-1be1ee65d4d9" providerId="ADAL" clId="{E61C4673-39B8-4821-8339-1B0419C9C1F1}" dt="2022-11-01T20:23:57.035" v="19986" actId="18676"/>
        <pc:sldMkLst>
          <pc:docMk/>
          <pc:sldMk cId="3641777756" sldId="6218"/>
        </pc:sldMkLst>
        <pc:graphicFrameChg chg="mod modGraphic">
          <ac:chgData name="Bob German" userId="19671429-1359-457f-bfc1-1be1ee65d4d9" providerId="ADAL" clId="{E61C4673-39B8-4821-8339-1B0419C9C1F1}" dt="2022-10-17T20:09:51.944" v="12366" actId="20577"/>
          <ac:graphicFrameMkLst>
            <pc:docMk/>
            <pc:sldMk cId="3641777756" sldId="6218"/>
            <ac:graphicFrameMk id="12" creationId="{945A4F4D-D7A4-4DA9-9F59-20FD46F36A2A}"/>
          </ac:graphicFrameMkLst>
        </pc:graphicFrameChg>
      </pc:sldChg>
      <pc:sldChg chg="add del modNotesTx">
        <pc:chgData name="Bob German" userId="19671429-1359-457f-bfc1-1be1ee65d4d9" providerId="ADAL" clId="{E61C4673-39B8-4821-8339-1B0419C9C1F1}" dt="2022-11-01T20:23:57.035" v="19986" actId="18676"/>
        <pc:sldMkLst>
          <pc:docMk/>
          <pc:sldMk cId="2306700365" sldId="6220"/>
        </pc:sldMkLst>
      </pc:sldChg>
      <pc:sldChg chg="add del modNotesTx">
        <pc:chgData name="Bob German" userId="19671429-1359-457f-bfc1-1be1ee65d4d9" providerId="ADAL" clId="{E61C4673-39B8-4821-8339-1B0419C9C1F1}" dt="2022-11-01T20:23:57.035" v="19986" actId="18676"/>
        <pc:sldMkLst>
          <pc:docMk/>
          <pc:sldMk cId="2730536602" sldId="6221"/>
        </pc:sldMkLst>
      </pc:sldChg>
      <pc:sldChg chg="modSp add del mod modNotesTx">
        <pc:chgData name="Bob German" userId="19671429-1359-457f-bfc1-1be1ee65d4d9" providerId="ADAL" clId="{E61C4673-39B8-4821-8339-1B0419C9C1F1}" dt="2022-11-01T20:23:57.035" v="19986" actId="18676"/>
        <pc:sldMkLst>
          <pc:docMk/>
          <pc:sldMk cId="3137120396" sldId="6222"/>
        </pc:sldMkLst>
        <pc:spChg chg="mod">
          <ac:chgData name="Bob German" userId="19671429-1359-457f-bfc1-1be1ee65d4d9" providerId="ADAL" clId="{E61C4673-39B8-4821-8339-1B0419C9C1F1}" dt="2022-10-17T20:21:48.372" v="15358" actId="1076"/>
          <ac:spMkLst>
            <pc:docMk/>
            <pc:sldMk cId="3137120396" sldId="6222"/>
            <ac:spMk id="13" creationId="{AD1E8F83-4DF7-4D8C-8BC5-1605DE975FFE}"/>
          </ac:spMkLst>
        </pc:spChg>
      </pc:sldChg>
      <pc:sldChg chg="add del modNotesTx">
        <pc:chgData name="Bob German" userId="19671429-1359-457f-bfc1-1be1ee65d4d9" providerId="ADAL" clId="{E61C4673-39B8-4821-8339-1B0419C9C1F1}" dt="2022-11-01T20:23:57.035" v="19986" actId="18676"/>
        <pc:sldMkLst>
          <pc:docMk/>
          <pc:sldMk cId="901489297" sldId="6223"/>
        </pc:sldMkLst>
      </pc:sldChg>
      <pc:sldChg chg="add del modNotesTx">
        <pc:chgData name="Bob German" userId="19671429-1359-457f-bfc1-1be1ee65d4d9" providerId="ADAL" clId="{E61C4673-39B8-4821-8339-1B0419C9C1F1}" dt="2022-11-01T20:23:57.035" v="19986" actId="18676"/>
        <pc:sldMkLst>
          <pc:docMk/>
          <pc:sldMk cId="889201810" sldId="6225"/>
        </pc:sldMkLst>
      </pc:sldChg>
      <pc:sldChg chg="add del modNotesTx">
        <pc:chgData name="Bob German" userId="19671429-1359-457f-bfc1-1be1ee65d4d9" providerId="ADAL" clId="{E61C4673-39B8-4821-8339-1B0419C9C1F1}" dt="2022-11-01T20:23:57.035" v="19986" actId="18676"/>
        <pc:sldMkLst>
          <pc:docMk/>
          <pc:sldMk cId="405250106" sldId="6226"/>
        </pc:sldMkLst>
      </pc:sldChg>
      <pc:sldChg chg="modSp add del mod modNotesTx">
        <pc:chgData name="Bob German" userId="19671429-1359-457f-bfc1-1be1ee65d4d9" providerId="ADAL" clId="{E61C4673-39B8-4821-8339-1B0419C9C1F1}" dt="2022-11-01T20:23:57.035" v="19986" actId="18676"/>
        <pc:sldMkLst>
          <pc:docMk/>
          <pc:sldMk cId="956127313" sldId="6227"/>
        </pc:sldMkLst>
        <pc:spChg chg="mod">
          <ac:chgData name="Bob German" userId="19671429-1359-457f-bfc1-1be1ee65d4d9" providerId="ADAL" clId="{E61C4673-39B8-4821-8339-1B0419C9C1F1}" dt="2022-10-17T20:12:26.909" v="12949" actId="20577"/>
          <ac:spMkLst>
            <pc:docMk/>
            <pc:sldMk cId="956127313" sldId="6227"/>
            <ac:spMk id="25" creationId="{CEBFF710-67C2-4829-85E4-147248289A6F}"/>
          </ac:spMkLst>
        </pc:spChg>
      </pc:sldChg>
      <pc:sldChg chg="add del">
        <pc:chgData name="Bob German" userId="19671429-1359-457f-bfc1-1be1ee65d4d9" providerId="ADAL" clId="{E61C4673-39B8-4821-8339-1B0419C9C1F1}" dt="2022-10-17T17:33:36.789" v="193" actId="47"/>
        <pc:sldMkLst>
          <pc:docMk/>
          <pc:sldMk cId="3788033894" sldId="6229"/>
        </pc:sldMkLst>
      </pc:sldChg>
      <pc:sldChg chg="add del">
        <pc:chgData name="Bob German" userId="19671429-1359-457f-bfc1-1be1ee65d4d9" providerId="ADAL" clId="{E61C4673-39B8-4821-8339-1B0419C9C1F1}" dt="2022-10-17T17:33:36.789" v="193" actId="47"/>
        <pc:sldMkLst>
          <pc:docMk/>
          <pc:sldMk cId="1883075823" sldId="6230"/>
        </pc:sldMkLst>
      </pc:sldChg>
      <pc:sldChg chg="modSp add del mod modClrScheme chgLayout modNotesTx">
        <pc:chgData name="Bob German" userId="19671429-1359-457f-bfc1-1be1ee65d4d9" providerId="ADAL" clId="{E61C4673-39B8-4821-8339-1B0419C9C1F1}" dt="2022-11-01T20:23:57.035" v="19986" actId="18676"/>
        <pc:sldMkLst>
          <pc:docMk/>
          <pc:sldMk cId="315353716" sldId="6235"/>
        </pc:sldMkLst>
        <pc:spChg chg="mod">
          <ac:chgData name="Bob German" userId="19671429-1359-457f-bfc1-1be1ee65d4d9" providerId="ADAL" clId="{E61C4673-39B8-4821-8339-1B0419C9C1F1}" dt="2022-10-24T21:23:06.678" v="19589" actId="26606"/>
          <ac:spMkLst>
            <pc:docMk/>
            <pc:sldMk cId="315353716" sldId="6235"/>
            <ac:spMk id="10" creationId="{7F837F83-D15F-4FB6-917E-4C7B93C7D36D}"/>
          </ac:spMkLst>
        </pc:spChg>
        <pc:spChg chg="mod">
          <ac:chgData name="Bob German" userId="19671429-1359-457f-bfc1-1be1ee65d4d9" providerId="ADAL" clId="{E61C4673-39B8-4821-8339-1B0419C9C1F1}" dt="2022-10-24T21:23:46.923" v="19644" actId="6549"/>
          <ac:spMkLst>
            <pc:docMk/>
            <pc:sldMk cId="315353716" sldId="6235"/>
            <ac:spMk id="12" creationId="{45390DF8-DCC0-48D5-9E46-4173C57FE4F5}"/>
          </ac:spMkLst>
        </pc:spChg>
      </pc:sldChg>
      <pc:sldChg chg="modSp add del mod setBg modShow modNotesTx">
        <pc:chgData name="Bob German" userId="19671429-1359-457f-bfc1-1be1ee65d4d9" providerId="ADAL" clId="{E61C4673-39B8-4821-8339-1B0419C9C1F1}" dt="2022-10-17T19:36:38.365" v="4337" actId="20577"/>
        <pc:sldMkLst>
          <pc:docMk/>
          <pc:sldMk cId="3144989988" sldId="2123258803"/>
        </pc:sldMkLst>
        <pc:spChg chg="mod">
          <ac:chgData name="Bob German" userId="19671429-1359-457f-bfc1-1be1ee65d4d9" providerId="ADAL" clId="{E61C4673-39B8-4821-8339-1B0419C9C1F1}" dt="2022-10-17T17:17:24.966" v="88" actId="20577"/>
          <ac:spMkLst>
            <pc:docMk/>
            <pc:sldMk cId="3144989988" sldId="2123258803"/>
            <ac:spMk id="11" creationId="{75C9C1CB-514A-4E03-BFA7-99A8979BFFD5}"/>
          </ac:spMkLst>
        </pc:spChg>
      </pc:sldChg>
      <pc:sldChg chg="addSp delSp modSp add del mod setBg modNotesTx">
        <pc:chgData name="Bob German" userId="19671429-1359-457f-bfc1-1be1ee65d4d9" providerId="ADAL" clId="{E61C4673-39B8-4821-8339-1B0419C9C1F1}" dt="2022-11-08T22:36:17.720" v="20024" actId="22"/>
        <pc:sldMkLst>
          <pc:docMk/>
          <pc:sldMk cId="3156909401" sldId="2123258804"/>
        </pc:sldMkLst>
        <pc:spChg chg="add">
          <ac:chgData name="Bob German" userId="19671429-1359-457f-bfc1-1be1ee65d4d9" providerId="ADAL" clId="{E61C4673-39B8-4821-8339-1B0419C9C1F1}" dt="2022-11-08T22:36:13.100" v="20022" actId="22"/>
          <ac:spMkLst>
            <pc:docMk/>
            <pc:sldMk cId="3156909401" sldId="2123258804"/>
            <ac:spMk id="11" creationId="{4C538FD1-8E8B-4DAF-17DC-745F130E3A58}"/>
          </ac:spMkLst>
        </pc:spChg>
        <pc:spChg chg="mod">
          <ac:chgData name="Bob German" userId="19671429-1359-457f-bfc1-1be1ee65d4d9" providerId="ADAL" clId="{E61C4673-39B8-4821-8339-1B0419C9C1F1}" dt="2022-10-17T17:17:43.100" v="102"/>
          <ac:spMkLst>
            <pc:docMk/>
            <pc:sldMk cId="3156909401" sldId="2123258804"/>
            <ac:spMk id="12" creationId="{31678BEA-5D75-448D-8E45-4A64AD301297}"/>
          </ac:spMkLst>
        </pc:spChg>
        <pc:spChg chg="add del">
          <ac:chgData name="Bob German" userId="19671429-1359-457f-bfc1-1be1ee65d4d9" providerId="ADAL" clId="{E61C4673-39B8-4821-8339-1B0419C9C1F1}" dt="2022-11-08T22:36:17.720" v="20024" actId="22"/>
          <ac:spMkLst>
            <pc:docMk/>
            <pc:sldMk cId="3156909401" sldId="2123258804"/>
            <ac:spMk id="20" creationId="{939DAFB9-8679-760A-F654-DC18053412C9}"/>
          </ac:spMkLst>
        </pc:spChg>
      </pc:sldChg>
      <pc:sldChg chg="modSp add del mod setBg modNotesTx">
        <pc:chgData name="Bob German" userId="19671429-1359-457f-bfc1-1be1ee65d4d9" providerId="ADAL" clId="{E61C4673-39B8-4821-8339-1B0419C9C1F1}" dt="2022-10-17T19:37:54.286" v="4665" actId="20577"/>
        <pc:sldMkLst>
          <pc:docMk/>
          <pc:sldMk cId="2129345000" sldId="2123258805"/>
        </pc:sldMkLst>
        <pc:spChg chg="mod">
          <ac:chgData name="Bob German" userId="19671429-1359-457f-bfc1-1be1ee65d4d9" providerId="ADAL" clId="{E61C4673-39B8-4821-8339-1B0419C9C1F1}" dt="2022-10-17T17:17:35.614" v="101" actId="20577"/>
          <ac:spMkLst>
            <pc:docMk/>
            <pc:sldMk cId="2129345000" sldId="2123258805"/>
            <ac:spMk id="11" creationId="{4E67CE13-9FF7-4128-AB31-8E5BC41178CA}"/>
          </ac:spMkLst>
        </pc:spChg>
      </pc:sldChg>
      <pc:sldChg chg="addSp delSp modSp add mod modTransition modAnim modNotesTx">
        <pc:chgData name="Bob German" userId="19671429-1359-457f-bfc1-1be1ee65d4d9" providerId="ADAL" clId="{E61C4673-39B8-4821-8339-1B0419C9C1F1}" dt="2022-10-17T19:34:03.630" v="3733" actId="20577"/>
        <pc:sldMkLst>
          <pc:docMk/>
          <pc:sldMk cId="1381959569" sldId="2123258806"/>
        </pc:sldMkLst>
        <pc:spChg chg="del">
          <ac:chgData name="Bob German" userId="19671429-1359-457f-bfc1-1be1ee65d4d9" providerId="ADAL" clId="{E61C4673-39B8-4821-8339-1B0419C9C1F1}" dt="2022-10-17T17:28:09.263" v="128" actId="478"/>
          <ac:spMkLst>
            <pc:docMk/>
            <pc:sldMk cId="1381959569" sldId="2123258806"/>
            <ac:spMk id="4" creationId="{91671E64-20EB-41CE-8B0B-3FBCB08FA6A4}"/>
          </ac:spMkLst>
        </pc:spChg>
        <pc:spChg chg="add mod">
          <ac:chgData name="Bob German" userId="19671429-1359-457f-bfc1-1be1ee65d4d9" providerId="ADAL" clId="{E61C4673-39B8-4821-8339-1B0419C9C1F1}" dt="2022-10-17T17:28:46.794" v="152"/>
          <ac:spMkLst>
            <pc:docMk/>
            <pc:sldMk cId="1381959569" sldId="2123258806"/>
            <ac:spMk id="5" creationId="{48B259D6-B0CA-FE6E-2640-4D3B923211D0}"/>
          </ac:spMkLst>
        </pc:spChg>
        <pc:spChg chg="del">
          <ac:chgData name="Bob German" userId="19671429-1359-457f-bfc1-1be1ee65d4d9" providerId="ADAL" clId="{E61C4673-39B8-4821-8339-1B0419C9C1F1}" dt="2022-10-17T17:28:09.263" v="128" actId="478"/>
          <ac:spMkLst>
            <pc:docMk/>
            <pc:sldMk cId="1381959569" sldId="2123258806"/>
            <ac:spMk id="6" creationId="{E26666BA-F34E-4A7E-94DF-2BEA8681A3E0}"/>
          </ac:spMkLst>
        </pc:spChg>
        <pc:spChg chg="del">
          <ac:chgData name="Bob German" userId="19671429-1359-457f-bfc1-1be1ee65d4d9" providerId="ADAL" clId="{E61C4673-39B8-4821-8339-1B0419C9C1F1}" dt="2022-10-17T17:28:09.263" v="128" actId="478"/>
          <ac:spMkLst>
            <pc:docMk/>
            <pc:sldMk cId="1381959569" sldId="2123258806"/>
            <ac:spMk id="8" creationId="{9E4A6851-6CB2-4054-843D-CFBCF7EA9BA7}"/>
          </ac:spMkLst>
        </pc:spChg>
        <pc:spChg chg="mod">
          <ac:chgData name="Bob German" userId="19671429-1359-457f-bfc1-1be1ee65d4d9" providerId="ADAL" clId="{E61C4673-39B8-4821-8339-1B0419C9C1F1}" dt="2022-10-17T17:28:40.362" v="151" actId="1076"/>
          <ac:spMkLst>
            <pc:docMk/>
            <pc:sldMk cId="1381959569" sldId="2123258806"/>
            <ac:spMk id="32" creationId="{DB61775D-E1FB-4486-BF15-D115761B6579}"/>
          </ac:spMkLst>
        </pc:spChg>
        <pc:spChg chg="del">
          <ac:chgData name="Bob German" userId="19671429-1359-457f-bfc1-1be1ee65d4d9" providerId="ADAL" clId="{E61C4673-39B8-4821-8339-1B0419C9C1F1}" dt="2022-10-17T17:28:09.263" v="128" actId="478"/>
          <ac:spMkLst>
            <pc:docMk/>
            <pc:sldMk cId="1381959569" sldId="2123258806"/>
            <ac:spMk id="35" creationId="{119A9DEE-66F2-4D99-BC03-3024E2EC61C1}"/>
          </ac:spMkLst>
        </pc:spChg>
        <pc:spChg chg="del">
          <ac:chgData name="Bob German" userId="19671429-1359-457f-bfc1-1be1ee65d4d9" providerId="ADAL" clId="{E61C4673-39B8-4821-8339-1B0419C9C1F1}" dt="2022-10-17T17:28:09.263" v="128" actId="478"/>
          <ac:spMkLst>
            <pc:docMk/>
            <pc:sldMk cId="1381959569" sldId="2123258806"/>
            <ac:spMk id="36" creationId="{A2CB0B68-A404-4B04-BB54-8CD818DF12C5}"/>
          </ac:spMkLst>
        </pc:spChg>
        <pc:spChg chg="del">
          <ac:chgData name="Bob German" userId="19671429-1359-457f-bfc1-1be1ee65d4d9" providerId="ADAL" clId="{E61C4673-39B8-4821-8339-1B0419C9C1F1}" dt="2022-10-17T17:28:09.263" v="128" actId="478"/>
          <ac:spMkLst>
            <pc:docMk/>
            <pc:sldMk cId="1381959569" sldId="2123258806"/>
            <ac:spMk id="69" creationId="{6B8525E8-F79A-4287-BB92-BE8AF29802B0}"/>
          </ac:spMkLst>
        </pc:spChg>
        <pc:spChg chg="del">
          <ac:chgData name="Bob German" userId="19671429-1359-457f-bfc1-1be1ee65d4d9" providerId="ADAL" clId="{E61C4673-39B8-4821-8339-1B0419C9C1F1}" dt="2022-10-17T17:28:09.263" v="128" actId="478"/>
          <ac:spMkLst>
            <pc:docMk/>
            <pc:sldMk cId="1381959569" sldId="2123258806"/>
            <ac:spMk id="71" creationId="{E3B120A5-E370-4E0C-80BC-0A2CC6BC286F}"/>
          </ac:spMkLst>
        </pc:spChg>
        <pc:spChg chg="del">
          <ac:chgData name="Bob German" userId="19671429-1359-457f-bfc1-1be1ee65d4d9" providerId="ADAL" clId="{E61C4673-39B8-4821-8339-1B0419C9C1F1}" dt="2022-10-17T17:28:22.071" v="130" actId="478"/>
          <ac:spMkLst>
            <pc:docMk/>
            <pc:sldMk cId="1381959569" sldId="2123258806"/>
            <ac:spMk id="74" creationId="{C17712B4-C1A8-40DC-8E38-914F24FCB7E6}"/>
          </ac:spMkLst>
        </pc:spChg>
        <pc:spChg chg="del">
          <ac:chgData name="Bob German" userId="19671429-1359-457f-bfc1-1be1ee65d4d9" providerId="ADAL" clId="{E61C4673-39B8-4821-8339-1B0419C9C1F1}" dt="2022-10-17T17:28:22.071" v="130" actId="478"/>
          <ac:spMkLst>
            <pc:docMk/>
            <pc:sldMk cId="1381959569" sldId="2123258806"/>
            <ac:spMk id="75" creationId="{88555839-EC51-4633-9C71-2A2F28351E3D}"/>
          </ac:spMkLst>
        </pc:spChg>
        <pc:spChg chg="del">
          <ac:chgData name="Bob German" userId="19671429-1359-457f-bfc1-1be1ee65d4d9" providerId="ADAL" clId="{E61C4673-39B8-4821-8339-1B0419C9C1F1}" dt="2022-10-17T17:28:22.071" v="130" actId="478"/>
          <ac:spMkLst>
            <pc:docMk/>
            <pc:sldMk cId="1381959569" sldId="2123258806"/>
            <ac:spMk id="77" creationId="{3C61F688-E17C-4350-BDC6-8908B3CE3478}"/>
          </ac:spMkLst>
        </pc:spChg>
        <pc:spChg chg="del">
          <ac:chgData name="Bob German" userId="19671429-1359-457f-bfc1-1be1ee65d4d9" providerId="ADAL" clId="{E61C4673-39B8-4821-8339-1B0419C9C1F1}" dt="2022-10-17T17:28:22.071" v="130" actId="478"/>
          <ac:spMkLst>
            <pc:docMk/>
            <pc:sldMk cId="1381959569" sldId="2123258806"/>
            <ac:spMk id="78" creationId="{B86C264D-C6D0-4177-B236-E293A0155870}"/>
          </ac:spMkLst>
        </pc:spChg>
        <pc:spChg chg="del">
          <ac:chgData name="Bob German" userId="19671429-1359-457f-bfc1-1be1ee65d4d9" providerId="ADAL" clId="{E61C4673-39B8-4821-8339-1B0419C9C1F1}" dt="2022-10-17T17:28:22.071" v="130" actId="478"/>
          <ac:spMkLst>
            <pc:docMk/>
            <pc:sldMk cId="1381959569" sldId="2123258806"/>
            <ac:spMk id="80" creationId="{4611B4C9-D55A-44C4-8C1C-1AA279DDC316}"/>
          </ac:spMkLst>
        </pc:spChg>
        <pc:spChg chg="del">
          <ac:chgData name="Bob German" userId="19671429-1359-457f-bfc1-1be1ee65d4d9" providerId="ADAL" clId="{E61C4673-39B8-4821-8339-1B0419C9C1F1}" dt="2022-10-17T17:28:22.071" v="130" actId="478"/>
          <ac:spMkLst>
            <pc:docMk/>
            <pc:sldMk cId="1381959569" sldId="2123258806"/>
            <ac:spMk id="81" creationId="{68482720-C50A-42BB-80DD-1CB997419D1F}"/>
          </ac:spMkLst>
        </pc:spChg>
        <pc:spChg chg="del">
          <ac:chgData name="Bob German" userId="19671429-1359-457f-bfc1-1be1ee65d4d9" providerId="ADAL" clId="{E61C4673-39B8-4821-8339-1B0419C9C1F1}" dt="2022-10-17T17:28:22.071" v="130" actId="478"/>
          <ac:spMkLst>
            <pc:docMk/>
            <pc:sldMk cId="1381959569" sldId="2123258806"/>
            <ac:spMk id="84" creationId="{62853F8C-9C1D-4858-992D-51F9588D7116}"/>
          </ac:spMkLst>
        </pc:spChg>
        <pc:spChg chg="del">
          <ac:chgData name="Bob German" userId="19671429-1359-457f-bfc1-1be1ee65d4d9" providerId="ADAL" clId="{E61C4673-39B8-4821-8339-1B0419C9C1F1}" dt="2022-10-17T17:28:22.071" v="130" actId="478"/>
          <ac:spMkLst>
            <pc:docMk/>
            <pc:sldMk cId="1381959569" sldId="2123258806"/>
            <ac:spMk id="85" creationId="{4EAB2610-31E5-4889-AB50-8D6633FCEE2C}"/>
          </ac:spMkLst>
        </pc:spChg>
        <pc:spChg chg="del">
          <ac:chgData name="Bob German" userId="19671429-1359-457f-bfc1-1be1ee65d4d9" providerId="ADAL" clId="{E61C4673-39B8-4821-8339-1B0419C9C1F1}" dt="2022-10-17T17:28:22.071" v="130" actId="478"/>
          <ac:spMkLst>
            <pc:docMk/>
            <pc:sldMk cId="1381959569" sldId="2123258806"/>
            <ac:spMk id="87" creationId="{4DE08EA8-67F5-43AA-8FA6-FDAE4C67FABD}"/>
          </ac:spMkLst>
        </pc:spChg>
        <pc:spChg chg="del">
          <ac:chgData name="Bob German" userId="19671429-1359-457f-bfc1-1be1ee65d4d9" providerId="ADAL" clId="{E61C4673-39B8-4821-8339-1B0419C9C1F1}" dt="2022-10-17T17:28:22.071" v="130" actId="478"/>
          <ac:spMkLst>
            <pc:docMk/>
            <pc:sldMk cId="1381959569" sldId="2123258806"/>
            <ac:spMk id="88" creationId="{F7EE1400-5DAB-4860-804E-6A7B250E9495}"/>
          </ac:spMkLst>
        </pc:spChg>
        <pc:spChg chg="del">
          <ac:chgData name="Bob German" userId="19671429-1359-457f-bfc1-1be1ee65d4d9" providerId="ADAL" clId="{E61C4673-39B8-4821-8339-1B0419C9C1F1}" dt="2022-10-17T17:28:22.071" v="130" actId="478"/>
          <ac:spMkLst>
            <pc:docMk/>
            <pc:sldMk cId="1381959569" sldId="2123258806"/>
            <ac:spMk id="90" creationId="{AD94778D-7F15-432E-AB47-A4A200D8D5F1}"/>
          </ac:spMkLst>
        </pc:spChg>
        <pc:spChg chg="del">
          <ac:chgData name="Bob German" userId="19671429-1359-457f-bfc1-1be1ee65d4d9" providerId="ADAL" clId="{E61C4673-39B8-4821-8339-1B0419C9C1F1}" dt="2022-10-17T17:28:22.071" v="130" actId="478"/>
          <ac:spMkLst>
            <pc:docMk/>
            <pc:sldMk cId="1381959569" sldId="2123258806"/>
            <ac:spMk id="91" creationId="{44A1F54E-1738-49E7-A6C9-1718E4BD1C61}"/>
          </ac:spMkLst>
        </pc:spChg>
        <pc:grpChg chg="del">
          <ac:chgData name="Bob German" userId="19671429-1359-457f-bfc1-1be1ee65d4d9" providerId="ADAL" clId="{E61C4673-39B8-4821-8339-1B0419C9C1F1}" dt="2022-10-17T17:28:09.263" v="128" actId="478"/>
          <ac:grpSpMkLst>
            <pc:docMk/>
            <pc:sldMk cId="1381959569" sldId="2123258806"/>
            <ac:grpSpMk id="9" creationId="{1A9C3535-55CC-FE0B-B315-DFADEDB21A17}"/>
          </ac:grpSpMkLst>
        </pc:grpChg>
        <pc:grpChg chg="add mod">
          <ac:chgData name="Bob German" userId="19671429-1359-457f-bfc1-1be1ee65d4d9" providerId="ADAL" clId="{E61C4673-39B8-4821-8339-1B0419C9C1F1}" dt="2022-10-17T17:30:06.515" v="179" actId="1035"/>
          <ac:grpSpMkLst>
            <pc:docMk/>
            <pc:sldMk cId="1381959569" sldId="2123258806"/>
            <ac:grpSpMk id="17" creationId="{71B452B4-E4EA-9287-2808-399CC5563EE5}"/>
          </ac:grpSpMkLst>
        </pc:grpChg>
        <pc:grpChg chg="add mod">
          <ac:chgData name="Bob German" userId="19671429-1359-457f-bfc1-1be1ee65d4d9" providerId="ADAL" clId="{E61C4673-39B8-4821-8339-1B0419C9C1F1}" dt="2022-10-17T17:30:44.293" v="183" actId="1076"/>
          <ac:grpSpMkLst>
            <pc:docMk/>
            <pc:sldMk cId="1381959569" sldId="2123258806"/>
            <ac:grpSpMk id="18" creationId="{45291D6B-5257-7718-C9C2-208A3AE4719A}"/>
          </ac:grpSpMkLst>
        </pc:grpChg>
        <pc:grpChg chg="del">
          <ac:chgData name="Bob German" userId="19671429-1359-457f-bfc1-1be1ee65d4d9" providerId="ADAL" clId="{E61C4673-39B8-4821-8339-1B0419C9C1F1}" dt="2022-10-17T17:28:09.263" v="128" actId="478"/>
          <ac:grpSpMkLst>
            <pc:docMk/>
            <pc:sldMk cId="1381959569" sldId="2123258806"/>
            <ac:grpSpMk id="47" creationId="{A23B688B-297F-4E4E-BA1C-CE58257C23AB}"/>
          </ac:grpSpMkLst>
        </pc:grpChg>
        <pc:picChg chg="del">
          <ac:chgData name="Bob German" userId="19671429-1359-457f-bfc1-1be1ee65d4d9" providerId="ADAL" clId="{E61C4673-39B8-4821-8339-1B0419C9C1F1}" dt="2022-10-17T17:28:09.263" v="128" actId="478"/>
          <ac:picMkLst>
            <pc:docMk/>
            <pc:sldMk cId="1381959569" sldId="2123258806"/>
            <ac:picMk id="3" creationId="{7CB0FDA6-2553-27FC-154A-49194DBD381E}"/>
          </ac:picMkLst>
        </pc:picChg>
        <pc:picChg chg="add mod">
          <ac:chgData name="Bob German" userId="19671429-1359-457f-bfc1-1be1ee65d4d9" providerId="ADAL" clId="{E61C4673-39B8-4821-8339-1B0419C9C1F1}" dt="2022-10-17T17:29:54.683" v="166" actId="1076"/>
          <ac:picMkLst>
            <pc:docMk/>
            <pc:sldMk cId="1381959569" sldId="2123258806"/>
            <ac:picMk id="10" creationId="{B2FE3B6F-53B9-9906-0528-9F5FFD2C7C51}"/>
          </ac:picMkLst>
        </pc:picChg>
        <pc:picChg chg="add mod">
          <ac:chgData name="Bob German" userId="19671429-1359-457f-bfc1-1be1ee65d4d9" providerId="ADAL" clId="{E61C4673-39B8-4821-8339-1B0419C9C1F1}" dt="2022-10-17T17:29:54.683" v="166" actId="1076"/>
          <ac:picMkLst>
            <pc:docMk/>
            <pc:sldMk cId="1381959569" sldId="2123258806"/>
            <ac:picMk id="12" creationId="{2F7CBBC4-7714-4C13-D066-BDC7B87BDACD}"/>
          </ac:picMkLst>
        </pc:picChg>
        <pc:picChg chg="add mod">
          <ac:chgData name="Bob German" userId="19671429-1359-457f-bfc1-1be1ee65d4d9" providerId="ADAL" clId="{E61C4673-39B8-4821-8339-1B0419C9C1F1}" dt="2022-10-17T17:29:54.683" v="166" actId="1076"/>
          <ac:picMkLst>
            <pc:docMk/>
            <pc:sldMk cId="1381959569" sldId="2123258806"/>
            <ac:picMk id="13" creationId="{AB39FF77-3A54-AC13-A9FA-FEB631CE1F2A}"/>
          </ac:picMkLst>
        </pc:picChg>
        <pc:picChg chg="mod">
          <ac:chgData name="Bob German" userId="19671429-1359-457f-bfc1-1be1ee65d4d9" providerId="ADAL" clId="{E61C4673-39B8-4821-8339-1B0419C9C1F1}" dt="2022-10-17T17:29:41.442" v="164" actId="408"/>
          <ac:picMkLst>
            <pc:docMk/>
            <pc:sldMk cId="1381959569" sldId="2123258806"/>
            <ac:picMk id="14" creationId="{505D84C8-873D-E825-BD34-E3B07A606C94}"/>
          </ac:picMkLst>
        </pc:picChg>
        <pc:picChg chg="add mod">
          <ac:chgData name="Bob German" userId="19671429-1359-457f-bfc1-1be1ee65d4d9" providerId="ADAL" clId="{E61C4673-39B8-4821-8339-1B0419C9C1F1}" dt="2022-10-17T17:29:54.683" v="166" actId="1076"/>
          <ac:picMkLst>
            <pc:docMk/>
            <pc:sldMk cId="1381959569" sldId="2123258806"/>
            <ac:picMk id="15" creationId="{96207619-CFFE-7AB7-36AC-ABD56B59E7F1}"/>
          </ac:picMkLst>
        </pc:picChg>
        <pc:picChg chg="add mod">
          <ac:chgData name="Bob German" userId="19671429-1359-457f-bfc1-1be1ee65d4d9" providerId="ADAL" clId="{E61C4673-39B8-4821-8339-1B0419C9C1F1}" dt="2022-10-17T17:29:54.683" v="166" actId="1076"/>
          <ac:picMkLst>
            <pc:docMk/>
            <pc:sldMk cId="1381959569" sldId="2123258806"/>
            <ac:picMk id="16" creationId="{C62ED692-8F3F-17DE-5251-2B75D61DE59E}"/>
          </ac:picMkLst>
        </pc:picChg>
        <pc:picChg chg="mod">
          <ac:chgData name="Bob German" userId="19671429-1359-457f-bfc1-1be1ee65d4d9" providerId="ADAL" clId="{E61C4673-39B8-4821-8339-1B0419C9C1F1}" dt="2022-10-17T17:30:39.573" v="182"/>
          <ac:picMkLst>
            <pc:docMk/>
            <pc:sldMk cId="1381959569" sldId="2123258806"/>
            <ac:picMk id="19" creationId="{74DCEB8F-9C35-3E9E-93E9-8C885423A065}"/>
          </ac:picMkLst>
        </pc:picChg>
        <pc:picChg chg="mod">
          <ac:chgData name="Bob German" userId="19671429-1359-457f-bfc1-1be1ee65d4d9" providerId="ADAL" clId="{E61C4673-39B8-4821-8339-1B0419C9C1F1}" dt="2022-10-17T17:30:39.573" v="182"/>
          <ac:picMkLst>
            <pc:docMk/>
            <pc:sldMk cId="1381959569" sldId="2123258806"/>
            <ac:picMk id="20" creationId="{BC8A549C-1726-8EAB-B395-EA1515C6B22D}"/>
          </ac:picMkLst>
        </pc:picChg>
        <pc:picChg chg="mod">
          <ac:chgData name="Bob German" userId="19671429-1359-457f-bfc1-1be1ee65d4d9" providerId="ADAL" clId="{E61C4673-39B8-4821-8339-1B0419C9C1F1}" dt="2022-10-17T17:30:39.573" v="182"/>
          <ac:picMkLst>
            <pc:docMk/>
            <pc:sldMk cId="1381959569" sldId="2123258806"/>
            <ac:picMk id="21" creationId="{52320EE7-4701-9D1D-FA12-9290FB3DDFCE}"/>
          </ac:picMkLst>
        </pc:picChg>
        <pc:picChg chg="mod">
          <ac:chgData name="Bob German" userId="19671429-1359-457f-bfc1-1be1ee65d4d9" providerId="ADAL" clId="{E61C4673-39B8-4821-8339-1B0419C9C1F1}" dt="2022-10-17T17:30:39.573" v="182"/>
          <ac:picMkLst>
            <pc:docMk/>
            <pc:sldMk cId="1381959569" sldId="2123258806"/>
            <ac:picMk id="22" creationId="{A513083E-7662-C2EC-B5FB-CF0E1F3E7D2D}"/>
          </ac:picMkLst>
        </pc:picChg>
        <pc:picChg chg="mod">
          <ac:chgData name="Bob German" userId="19671429-1359-457f-bfc1-1be1ee65d4d9" providerId="ADAL" clId="{E61C4673-39B8-4821-8339-1B0419C9C1F1}" dt="2022-10-17T17:30:39.573" v="182"/>
          <ac:picMkLst>
            <pc:docMk/>
            <pc:sldMk cId="1381959569" sldId="2123258806"/>
            <ac:picMk id="23" creationId="{B4749AAE-6E4B-A296-F864-A4CACE18AEDA}"/>
          </ac:picMkLst>
        </pc:picChg>
        <pc:picChg chg="del">
          <ac:chgData name="Bob German" userId="19671429-1359-457f-bfc1-1be1ee65d4d9" providerId="ADAL" clId="{E61C4673-39B8-4821-8339-1B0419C9C1F1}" dt="2022-10-17T17:28:09.263" v="128" actId="478"/>
          <ac:picMkLst>
            <pc:docMk/>
            <pc:sldMk cId="1381959569" sldId="2123258806"/>
            <ac:picMk id="72" creationId="{F491C06F-2B79-4837-81DE-395B4010ADC6}"/>
          </ac:picMkLst>
        </pc:picChg>
        <pc:picChg chg="mod">
          <ac:chgData name="Bob German" userId="19671429-1359-457f-bfc1-1be1ee65d4d9" providerId="ADAL" clId="{E61C4673-39B8-4821-8339-1B0419C9C1F1}" dt="2022-10-17T17:29:33.923" v="163" actId="1076"/>
          <ac:picMkLst>
            <pc:docMk/>
            <pc:sldMk cId="1381959569" sldId="2123258806"/>
            <ac:picMk id="76" creationId="{AF6DBB12-5A3B-4B29-987C-D34625587BCD}"/>
          </ac:picMkLst>
        </pc:picChg>
        <pc:picChg chg="mod">
          <ac:chgData name="Bob German" userId="19671429-1359-457f-bfc1-1be1ee65d4d9" providerId="ADAL" clId="{E61C4673-39B8-4821-8339-1B0419C9C1F1}" dt="2022-10-17T17:29:41.442" v="164" actId="408"/>
          <ac:picMkLst>
            <pc:docMk/>
            <pc:sldMk cId="1381959569" sldId="2123258806"/>
            <ac:picMk id="82" creationId="{0E082675-905E-412B-BF54-1016DA484D9C}"/>
          </ac:picMkLst>
        </pc:picChg>
        <pc:picChg chg="mod">
          <ac:chgData name="Bob German" userId="19671429-1359-457f-bfc1-1be1ee65d4d9" providerId="ADAL" clId="{E61C4673-39B8-4821-8339-1B0419C9C1F1}" dt="2022-10-17T17:29:31.585" v="162" actId="1076"/>
          <ac:picMkLst>
            <pc:docMk/>
            <pc:sldMk cId="1381959569" sldId="2123258806"/>
            <ac:picMk id="86" creationId="{1A73A233-87C8-4ECB-BDF7-3FE46019E8CC}"/>
          </ac:picMkLst>
        </pc:picChg>
        <pc:picChg chg="mod">
          <ac:chgData name="Bob German" userId="19671429-1359-457f-bfc1-1be1ee65d4d9" providerId="ADAL" clId="{E61C4673-39B8-4821-8339-1B0419C9C1F1}" dt="2022-10-17T17:29:41.442" v="164" actId="408"/>
          <ac:picMkLst>
            <pc:docMk/>
            <pc:sldMk cId="1381959569" sldId="2123258806"/>
            <ac:picMk id="89" creationId="{05B983AC-460F-4A97-A95C-7AC1278226D2}"/>
          </ac:picMkLst>
        </pc:picChg>
        <pc:picChg chg="mod">
          <ac:chgData name="Bob German" userId="19671429-1359-457f-bfc1-1be1ee65d4d9" providerId="ADAL" clId="{E61C4673-39B8-4821-8339-1B0419C9C1F1}" dt="2022-10-17T17:29:41.442" v="164" actId="408"/>
          <ac:picMkLst>
            <pc:docMk/>
            <pc:sldMk cId="1381959569" sldId="2123258806"/>
            <ac:picMk id="92" creationId="{46DBEAFC-5A6C-41C1-9AE2-3ED53CD62B2E}"/>
          </ac:picMkLst>
        </pc:picChg>
        <pc:cxnChg chg="del">
          <ac:chgData name="Bob German" userId="19671429-1359-457f-bfc1-1be1ee65d4d9" providerId="ADAL" clId="{E61C4673-39B8-4821-8339-1B0419C9C1F1}" dt="2022-10-17T17:28:13.662" v="129" actId="478"/>
          <ac:cxnSpMkLst>
            <pc:docMk/>
            <pc:sldMk cId="1381959569" sldId="2123258806"/>
            <ac:cxnSpMk id="11" creationId="{71F135C9-9413-4CFC-B437-64449A142A44}"/>
          </ac:cxnSpMkLst>
        </pc:cxnChg>
      </pc:sldChg>
      <pc:sldChg chg="add del setBg">
        <pc:chgData name="Bob German" userId="19671429-1359-457f-bfc1-1be1ee65d4d9" providerId="ADAL" clId="{E61C4673-39B8-4821-8339-1B0419C9C1F1}" dt="2022-10-17T17:26:57.427" v="121"/>
        <pc:sldMkLst>
          <pc:docMk/>
          <pc:sldMk cId="4218878198" sldId="2123258806"/>
        </pc:sldMkLst>
      </pc:sldChg>
      <pc:sldChg chg="addSp delSp modSp new mod setBg chgLayout">
        <pc:chgData name="Bob German" userId="19671429-1359-457f-bfc1-1be1ee65d4d9" providerId="ADAL" clId="{E61C4673-39B8-4821-8339-1B0419C9C1F1}" dt="2022-10-17T18:48:09.013" v="288" actId="108"/>
        <pc:sldMkLst>
          <pc:docMk/>
          <pc:sldMk cId="2334508160" sldId="2123258807"/>
        </pc:sldMkLst>
        <pc:spChg chg="del mod ord">
          <ac:chgData name="Bob German" userId="19671429-1359-457f-bfc1-1be1ee65d4d9" providerId="ADAL" clId="{E61C4673-39B8-4821-8339-1B0419C9C1F1}" dt="2022-10-17T17:34:13.580" v="195" actId="700"/>
          <ac:spMkLst>
            <pc:docMk/>
            <pc:sldMk cId="2334508160" sldId="2123258807"/>
            <ac:spMk id="2" creationId="{9C87B0B3-0A5E-3990-8142-B75B01052BEC}"/>
          </ac:spMkLst>
        </pc:spChg>
        <pc:spChg chg="add mod ord">
          <ac:chgData name="Bob German" userId="19671429-1359-457f-bfc1-1be1ee65d4d9" providerId="ADAL" clId="{E61C4673-39B8-4821-8339-1B0419C9C1F1}" dt="2022-10-17T18:48:09.013" v="288" actId="108"/>
          <ac:spMkLst>
            <pc:docMk/>
            <pc:sldMk cId="2334508160" sldId="2123258807"/>
            <ac:spMk id="3" creationId="{671BEC3D-542E-5DD1-103E-6AEB86CE5393}"/>
          </ac:spMkLst>
        </pc:spChg>
        <pc:spChg chg="add del mod ord">
          <ac:chgData name="Bob German" userId="19671429-1359-457f-bfc1-1be1ee65d4d9" providerId="ADAL" clId="{E61C4673-39B8-4821-8339-1B0419C9C1F1}" dt="2022-10-17T17:34:45.005" v="259" actId="478"/>
          <ac:spMkLst>
            <pc:docMk/>
            <pc:sldMk cId="2334508160" sldId="2123258807"/>
            <ac:spMk id="4" creationId="{EBB18F0A-CF7B-3E6E-08E7-FA40BC9370A6}"/>
          </ac:spMkLst>
        </pc:spChg>
      </pc:sldChg>
      <pc:sldChg chg="modSp add del mod modTransition">
        <pc:chgData name="Bob German" userId="19671429-1359-457f-bfc1-1be1ee65d4d9" providerId="ADAL" clId="{E61C4673-39B8-4821-8339-1B0419C9C1F1}" dt="2022-11-01T20:23:57.035" v="19986" actId="18676"/>
        <pc:sldMkLst>
          <pc:docMk/>
          <pc:sldMk cId="41079071" sldId="2123258808"/>
        </pc:sldMkLst>
        <pc:spChg chg="mod">
          <ac:chgData name="Bob German" userId="19671429-1359-457f-bfc1-1be1ee65d4d9" providerId="ADAL" clId="{E61C4673-39B8-4821-8339-1B0419C9C1F1}" dt="2022-10-17T18:48:22.980" v="289" actId="108"/>
          <ac:spMkLst>
            <pc:docMk/>
            <pc:sldMk cId="41079071" sldId="2123258808"/>
            <ac:spMk id="3" creationId="{671BEC3D-542E-5DD1-103E-6AEB86CE5393}"/>
          </ac:spMkLst>
        </pc:spChg>
      </pc:sldChg>
      <pc:sldChg chg="addSp delSp modSp new mod modClrScheme modShow chgLayout">
        <pc:chgData name="Bob German" userId="19671429-1359-457f-bfc1-1be1ee65d4d9" providerId="ADAL" clId="{E61C4673-39B8-4821-8339-1B0419C9C1F1}" dt="2022-10-27T18:59:16.291" v="19925" actId="729"/>
        <pc:sldMkLst>
          <pc:docMk/>
          <pc:sldMk cId="2226477075" sldId="2123258809"/>
        </pc:sldMkLst>
        <pc:spChg chg="del mod ord">
          <ac:chgData name="Bob German" userId="19671429-1359-457f-bfc1-1be1ee65d4d9" providerId="ADAL" clId="{E61C4673-39B8-4821-8339-1B0419C9C1F1}" dt="2022-10-17T19:11:21.173" v="295" actId="700"/>
          <ac:spMkLst>
            <pc:docMk/>
            <pc:sldMk cId="2226477075" sldId="2123258809"/>
            <ac:spMk id="2" creationId="{702B7320-3E3F-374D-0D2F-C4F8EEEA3D0F}"/>
          </ac:spMkLst>
        </pc:spChg>
        <pc:spChg chg="del mod ord">
          <ac:chgData name="Bob German" userId="19671429-1359-457f-bfc1-1be1ee65d4d9" providerId="ADAL" clId="{E61C4673-39B8-4821-8339-1B0419C9C1F1}" dt="2022-10-17T19:11:21.173" v="295" actId="700"/>
          <ac:spMkLst>
            <pc:docMk/>
            <pc:sldMk cId="2226477075" sldId="2123258809"/>
            <ac:spMk id="3" creationId="{6EFB946A-3895-B706-C5FF-D3564F6E9576}"/>
          </ac:spMkLst>
        </pc:spChg>
        <pc:spChg chg="add mod ord">
          <ac:chgData name="Bob German" userId="19671429-1359-457f-bfc1-1be1ee65d4d9" providerId="ADAL" clId="{E61C4673-39B8-4821-8339-1B0419C9C1F1}" dt="2022-10-17T19:12:11.180" v="356" actId="20577"/>
          <ac:spMkLst>
            <pc:docMk/>
            <pc:sldMk cId="2226477075" sldId="2123258809"/>
            <ac:spMk id="4" creationId="{0E998299-FB9C-182D-936F-64364E9B1949}"/>
          </ac:spMkLst>
        </pc:spChg>
        <pc:spChg chg="add mod ord">
          <ac:chgData name="Bob German" userId="19671429-1359-457f-bfc1-1be1ee65d4d9" providerId="ADAL" clId="{E61C4673-39B8-4821-8339-1B0419C9C1F1}" dt="2022-10-17T19:12:04.991" v="343" actId="122"/>
          <ac:spMkLst>
            <pc:docMk/>
            <pc:sldMk cId="2226477075" sldId="2123258809"/>
            <ac:spMk id="5" creationId="{A3E96FCC-830F-7CC4-5537-E098CF87D2D6}"/>
          </ac:spMkLst>
        </pc:spChg>
        <pc:spChg chg="add mod ord">
          <ac:chgData name="Bob German" userId="19671429-1359-457f-bfc1-1be1ee65d4d9" providerId="ADAL" clId="{E61C4673-39B8-4821-8339-1B0419C9C1F1}" dt="2022-10-25T14:37:18.030" v="19924"/>
          <ac:spMkLst>
            <pc:docMk/>
            <pc:sldMk cId="2226477075" sldId="2123258809"/>
            <ac:spMk id="6" creationId="{BD27404E-E4F9-57F3-D60B-6F9503370885}"/>
          </ac:spMkLst>
        </pc:spChg>
      </pc:sldChg>
      <pc:sldChg chg="addSp delSp modSp new mod modClrScheme chgLayout modNotesTx">
        <pc:chgData name="Bob German" userId="19671429-1359-457f-bfc1-1be1ee65d4d9" providerId="ADAL" clId="{E61C4673-39B8-4821-8339-1B0419C9C1F1}" dt="2022-11-01T20:29:15.053" v="20021" actId="20577"/>
        <pc:sldMkLst>
          <pc:docMk/>
          <pc:sldMk cId="2880989681" sldId="2123258810"/>
        </pc:sldMkLst>
        <pc:spChg chg="del mod ord">
          <ac:chgData name="Bob German" userId="19671429-1359-457f-bfc1-1be1ee65d4d9" providerId="ADAL" clId="{E61C4673-39B8-4821-8339-1B0419C9C1F1}" dt="2022-10-17T20:33:28.686" v="17429" actId="700"/>
          <ac:spMkLst>
            <pc:docMk/>
            <pc:sldMk cId="2880989681" sldId="2123258810"/>
            <ac:spMk id="2" creationId="{2D962C49-E5C2-C840-70AD-0F6462224156}"/>
          </ac:spMkLst>
        </pc:spChg>
        <pc:spChg chg="del mod ord">
          <ac:chgData name="Bob German" userId="19671429-1359-457f-bfc1-1be1ee65d4d9" providerId="ADAL" clId="{E61C4673-39B8-4821-8339-1B0419C9C1F1}" dt="2022-10-17T20:33:28.686" v="17429" actId="700"/>
          <ac:spMkLst>
            <pc:docMk/>
            <pc:sldMk cId="2880989681" sldId="2123258810"/>
            <ac:spMk id="3" creationId="{7F1D3778-B451-344F-8547-C4E31E68F020}"/>
          </ac:spMkLst>
        </pc:spChg>
        <pc:spChg chg="add del mod ord">
          <ac:chgData name="Bob German" userId="19671429-1359-457f-bfc1-1be1ee65d4d9" providerId="ADAL" clId="{E61C4673-39B8-4821-8339-1B0419C9C1F1}" dt="2022-10-17T20:33:34.031" v="17430" actId="700"/>
          <ac:spMkLst>
            <pc:docMk/>
            <pc:sldMk cId="2880989681" sldId="2123258810"/>
            <ac:spMk id="4" creationId="{4994F86B-445E-0C20-9EC8-A535E6CDC9A8}"/>
          </ac:spMkLst>
        </pc:spChg>
        <pc:spChg chg="add del mod ord">
          <ac:chgData name="Bob German" userId="19671429-1359-457f-bfc1-1be1ee65d4d9" providerId="ADAL" clId="{E61C4673-39B8-4821-8339-1B0419C9C1F1}" dt="2022-10-17T20:33:34.031" v="17430" actId="700"/>
          <ac:spMkLst>
            <pc:docMk/>
            <pc:sldMk cId="2880989681" sldId="2123258810"/>
            <ac:spMk id="5" creationId="{06DE431F-0676-0AB2-7185-99E32A8F7C3F}"/>
          </ac:spMkLst>
        </pc:spChg>
        <pc:spChg chg="add mod ord">
          <ac:chgData name="Bob German" userId="19671429-1359-457f-bfc1-1be1ee65d4d9" providerId="ADAL" clId="{E61C4673-39B8-4821-8339-1B0419C9C1F1}" dt="2022-11-01T20:29:15.053" v="20021" actId="20577"/>
          <ac:spMkLst>
            <pc:docMk/>
            <pc:sldMk cId="2880989681" sldId="2123258810"/>
            <ac:spMk id="6" creationId="{F67891C8-DB96-6C73-239E-37220A5D73DB}"/>
          </ac:spMkLst>
        </pc:spChg>
        <pc:spChg chg="add del mod ord">
          <ac:chgData name="Bob German" userId="19671429-1359-457f-bfc1-1be1ee65d4d9" providerId="ADAL" clId="{E61C4673-39B8-4821-8339-1B0419C9C1F1}" dt="2022-10-17T20:33:44.294" v="17446" actId="478"/>
          <ac:spMkLst>
            <pc:docMk/>
            <pc:sldMk cId="2880989681" sldId="2123258810"/>
            <ac:spMk id="7" creationId="{67FBE627-181D-6F6C-0275-0683FB9A6C17}"/>
          </ac:spMkLst>
        </pc:spChg>
      </pc:sldChg>
      <pc:sldChg chg="add del setBg">
        <pc:chgData name="Bob German" userId="19671429-1359-457f-bfc1-1be1ee65d4d9" providerId="ADAL" clId="{E61C4673-39B8-4821-8339-1B0419C9C1F1}" dt="2022-10-17T17:21:45.549" v="110" actId="47"/>
        <pc:sldMkLst>
          <pc:docMk/>
          <pc:sldMk cId="4028063556" sldId="2147469496"/>
        </pc:sldMkLst>
      </pc:sldChg>
      <pc:sldChg chg="add del setBg">
        <pc:chgData name="Bob German" userId="19671429-1359-457f-bfc1-1be1ee65d4d9" providerId="ADAL" clId="{E61C4673-39B8-4821-8339-1B0419C9C1F1}" dt="2022-10-17T17:16:40.816" v="39" actId="47"/>
        <pc:sldMkLst>
          <pc:docMk/>
          <pc:sldMk cId="2071109045" sldId="2147469497"/>
        </pc:sldMkLst>
      </pc:sldChg>
      <pc:sldChg chg="add del modTransition modNotesTx">
        <pc:chgData name="Bob German" userId="19671429-1359-457f-bfc1-1be1ee65d4d9" providerId="ADAL" clId="{E61C4673-39B8-4821-8339-1B0419C9C1F1}" dt="2022-10-24T20:26:55.827" v="19473" actId="2696"/>
        <pc:sldMkLst>
          <pc:docMk/>
          <pc:sldMk cId="1070878290" sldId="2147471663"/>
        </pc:sldMkLst>
      </pc:sldChg>
      <pc:sldChg chg="modNotesTx">
        <pc:chgData name="Bob German" userId="19671429-1359-457f-bfc1-1be1ee65d4d9" providerId="ADAL" clId="{E61C4673-39B8-4821-8339-1B0419C9C1F1}" dt="2022-10-24T20:40:41.319" v="19587" actId="20577"/>
        <pc:sldMkLst>
          <pc:docMk/>
          <pc:sldMk cId="1646324084" sldId="2147471664"/>
        </pc:sldMkLst>
      </pc:sldChg>
      <pc:sldChg chg="add del setBg">
        <pc:chgData name="Bob German" userId="19671429-1359-457f-bfc1-1be1ee65d4d9" providerId="ADAL" clId="{E61C4673-39B8-4821-8339-1B0419C9C1F1}" dt="2022-10-27T19:11:29.274" v="19959"/>
        <pc:sldMkLst>
          <pc:docMk/>
          <pc:sldMk cId="290461611" sldId="2147471665"/>
        </pc:sldMkLst>
      </pc:sldChg>
      <pc:sldChg chg="modSp mod">
        <pc:chgData name="Bob German" userId="19671429-1359-457f-bfc1-1be1ee65d4d9" providerId="ADAL" clId="{E61C4673-39B8-4821-8339-1B0419C9C1F1}" dt="2022-10-27T19:11:42.603" v="19985" actId="20577"/>
        <pc:sldMkLst>
          <pc:docMk/>
          <pc:sldMk cId="2354002921" sldId="2147471665"/>
        </pc:sldMkLst>
        <pc:spChg chg="mod">
          <ac:chgData name="Bob German" userId="19671429-1359-457f-bfc1-1be1ee65d4d9" providerId="ADAL" clId="{E61C4673-39B8-4821-8339-1B0419C9C1F1}" dt="2022-10-27T19:11:42.603" v="19985" actId="20577"/>
          <ac:spMkLst>
            <pc:docMk/>
            <pc:sldMk cId="2354002921" sldId="2147471665"/>
            <ac:spMk id="3" creationId="{72B088FB-B452-A183-6528-D8E9E2A6C989}"/>
          </ac:spMkLst>
        </pc:spChg>
      </pc:sldChg>
      <pc:sldChg chg="delSp modSp add del mod modTransition setBg modNotesTx">
        <pc:chgData name="Bob German" userId="19671429-1359-457f-bfc1-1be1ee65d4d9" providerId="ADAL" clId="{E61C4673-39B8-4821-8339-1B0419C9C1F1}" dt="2022-11-08T22:47:40.405" v="21707" actId="20577"/>
        <pc:sldMkLst>
          <pc:docMk/>
          <pc:sldMk cId="2836104737" sldId="2147477727"/>
        </pc:sldMkLst>
        <pc:spChg chg="mod">
          <ac:chgData name="Bob German" userId="19671429-1359-457f-bfc1-1be1ee65d4d9" providerId="ADAL" clId="{E61C4673-39B8-4821-8339-1B0419C9C1F1}" dt="2022-11-08T22:38:33.518" v="20036" actId="207"/>
          <ac:spMkLst>
            <pc:docMk/>
            <pc:sldMk cId="2836104737" sldId="2147477727"/>
            <ac:spMk id="2" creationId="{4B29B669-8EEF-79AE-9F72-32CD805BB712}"/>
          </ac:spMkLst>
        </pc:spChg>
        <pc:spChg chg="mod">
          <ac:chgData name="Bob German" userId="19671429-1359-457f-bfc1-1be1ee65d4d9" providerId="ADAL" clId="{E61C4673-39B8-4821-8339-1B0419C9C1F1}" dt="2022-11-08T22:37:30.714" v="20029" actId="207"/>
          <ac:spMkLst>
            <pc:docMk/>
            <pc:sldMk cId="2836104737" sldId="2147477727"/>
            <ac:spMk id="4" creationId="{EBC83899-73F3-291C-B9D8-56F898DA1023}"/>
          </ac:spMkLst>
        </pc:spChg>
        <pc:spChg chg="mod">
          <ac:chgData name="Bob German" userId="19671429-1359-457f-bfc1-1be1ee65d4d9" providerId="ADAL" clId="{E61C4673-39B8-4821-8339-1B0419C9C1F1}" dt="2022-11-08T22:37:30.714" v="20029" actId="207"/>
          <ac:spMkLst>
            <pc:docMk/>
            <pc:sldMk cId="2836104737" sldId="2147477727"/>
            <ac:spMk id="5" creationId="{B6132FF9-46C0-1F05-B1AE-42B9DB4E70EA}"/>
          </ac:spMkLst>
        </pc:spChg>
        <pc:spChg chg="mod">
          <ac:chgData name="Bob German" userId="19671429-1359-457f-bfc1-1be1ee65d4d9" providerId="ADAL" clId="{E61C4673-39B8-4821-8339-1B0419C9C1F1}" dt="2022-11-08T22:38:33.270" v="20035" actId="207"/>
          <ac:spMkLst>
            <pc:docMk/>
            <pc:sldMk cId="2836104737" sldId="2147477727"/>
            <ac:spMk id="7" creationId="{9D159FDE-8289-941F-E404-DB2316B93248}"/>
          </ac:spMkLst>
        </pc:spChg>
        <pc:spChg chg="mod">
          <ac:chgData name="Bob German" userId="19671429-1359-457f-bfc1-1be1ee65d4d9" providerId="ADAL" clId="{E61C4673-39B8-4821-8339-1B0419C9C1F1}" dt="2022-11-08T22:38:33.270" v="20035" actId="207"/>
          <ac:spMkLst>
            <pc:docMk/>
            <pc:sldMk cId="2836104737" sldId="2147477727"/>
            <ac:spMk id="11" creationId="{44F67EFB-8B65-A083-C624-C6C94F946074}"/>
          </ac:spMkLst>
        </pc:spChg>
        <pc:spChg chg="mod">
          <ac:chgData name="Bob German" userId="19671429-1359-457f-bfc1-1be1ee65d4d9" providerId="ADAL" clId="{E61C4673-39B8-4821-8339-1B0419C9C1F1}" dt="2022-11-08T22:38:33.270" v="20035" actId="207"/>
          <ac:spMkLst>
            <pc:docMk/>
            <pc:sldMk cId="2836104737" sldId="2147477727"/>
            <ac:spMk id="28" creationId="{77F29DE9-5218-B470-E988-980255C12517}"/>
          </ac:spMkLst>
        </pc:spChg>
        <pc:spChg chg="mod">
          <ac:chgData name="Bob German" userId="19671429-1359-457f-bfc1-1be1ee65d4d9" providerId="ADAL" clId="{E61C4673-39B8-4821-8339-1B0419C9C1F1}" dt="2022-11-08T22:38:33.270" v="20035" actId="207"/>
          <ac:spMkLst>
            <pc:docMk/>
            <pc:sldMk cId="2836104737" sldId="2147477727"/>
            <ac:spMk id="30" creationId="{6BB7A1B9-281F-A32C-384C-36C821DEB21B}"/>
          </ac:spMkLst>
        </pc:spChg>
        <pc:spChg chg="mod">
          <ac:chgData name="Bob German" userId="19671429-1359-457f-bfc1-1be1ee65d4d9" providerId="ADAL" clId="{E61C4673-39B8-4821-8339-1B0419C9C1F1}" dt="2022-11-08T22:38:33.270" v="20035" actId="207"/>
          <ac:spMkLst>
            <pc:docMk/>
            <pc:sldMk cId="2836104737" sldId="2147477727"/>
            <ac:spMk id="31" creationId="{A0B0BDFE-69F3-E110-6183-79E54253825E}"/>
          </ac:spMkLst>
        </pc:spChg>
        <pc:spChg chg="mod">
          <ac:chgData name="Bob German" userId="19671429-1359-457f-bfc1-1be1ee65d4d9" providerId="ADAL" clId="{E61C4673-39B8-4821-8339-1B0419C9C1F1}" dt="2022-11-08T22:39:13.145" v="20105" actId="207"/>
          <ac:spMkLst>
            <pc:docMk/>
            <pc:sldMk cId="2836104737" sldId="2147477727"/>
            <ac:spMk id="36" creationId="{CB01269C-41C6-9E16-B5EC-2E9A143C86C3}"/>
          </ac:spMkLst>
        </pc:spChg>
        <pc:spChg chg="mod">
          <ac:chgData name="Bob German" userId="19671429-1359-457f-bfc1-1be1ee65d4d9" providerId="ADAL" clId="{E61C4673-39B8-4821-8339-1B0419C9C1F1}" dt="2022-11-08T22:38:44.311" v="20040" actId="404"/>
          <ac:spMkLst>
            <pc:docMk/>
            <pc:sldMk cId="2836104737" sldId="2147477727"/>
            <ac:spMk id="39" creationId="{9518D7CD-8733-BFC6-B687-24B40F9D78FF}"/>
          </ac:spMkLst>
        </pc:spChg>
        <pc:spChg chg="mod">
          <ac:chgData name="Bob German" userId="19671429-1359-457f-bfc1-1be1ee65d4d9" providerId="ADAL" clId="{E61C4673-39B8-4821-8339-1B0419C9C1F1}" dt="2022-11-08T22:38:33.270" v="20035" actId="207"/>
          <ac:spMkLst>
            <pc:docMk/>
            <pc:sldMk cId="2836104737" sldId="2147477727"/>
            <ac:spMk id="41" creationId="{DECCE2CF-F3C1-DF4B-F4E7-C9CADF9E7EA2}"/>
          </ac:spMkLst>
        </pc:spChg>
        <pc:spChg chg="mod">
          <ac:chgData name="Bob German" userId="19671429-1359-457f-bfc1-1be1ee65d4d9" providerId="ADAL" clId="{E61C4673-39B8-4821-8339-1B0419C9C1F1}" dt="2022-11-08T22:37:40.891" v="20030" actId="207"/>
          <ac:spMkLst>
            <pc:docMk/>
            <pc:sldMk cId="2836104737" sldId="2147477727"/>
            <ac:spMk id="46" creationId="{E8F22FB7-9758-BD0F-AC5E-A1AF8C2D9610}"/>
          </ac:spMkLst>
        </pc:spChg>
        <pc:spChg chg="mod">
          <ac:chgData name="Bob German" userId="19671429-1359-457f-bfc1-1be1ee65d4d9" providerId="ADAL" clId="{E61C4673-39B8-4821-8339-1B0419C9C1F1}" dt="2022-11-08T22:38:33.270" v="20035" actId="207"/>
          <ac:spMkLst>
            <pc:docMk/>
            <pc:sldMk cId="2836104737" sldId="2147477727"/>
            <ac:spMk id="56" creationId="{827E812E-6780-DF3D-A740-A3B84C4E7518}"/>
          </ac:spMkLst>
        </pc:spChg>
        <pc:spChg chg="mod">
          <ac:chgData name="Bob German" userId="19671429-1359-457f-bfc1-1be1ee65d4d9" providerId="ADAL" clId="{E61C4673-39B8-4821-8339-1B0419C9C1F1}" dt="2022-11-08T22:38:33.270" v="20035" actId="207"/>
          <ac:spMkLst>
            <pc:docMk/>
            <pc:sldMk cId="2836104737" sldId="2147477727"/>
            <ac:spMk id="66" creationId="{B4811DAA-A6BE-1E77-1343-F97E6A526080}"/>
          </ac:spMkLst>
        </pc:spChg>
        <pc:spChg chg="del mod">
          <ac:chgData name="Bob German" userId="19671429-1359-457f-bfc1-1be1ee65d4d9" providerId="ADAL" clId="{E61C4673-39B8-4821-8339-1B0419C9C1F1}" dt="2022-11-08T22:45:10.504" v="21085" actId="478"/>
          <ac:spMkLst>
            <pc:docMk/>
            <pc:sldMk cId="2836104737" sldId="2147477727"/>
            <ac:spMk id="68" creationId="{1CD7B0EF-E011-ECE4-C6E6-96FD9AC0D40F}"/>
          </ac:spMkLst>
        </pc:spChg>
        <pc:spChg chg="mod">
          <ac:chgData name="Bob German" userId="19671429-1359-457f-bfc1-1be1ee65d4d9" providerId="ADAL" clId="{E61C4673-39B8-4821-8339-1B0419C9C1F1}" dt="2022-11-08T22:38:33.270" v="20035" actId="207"/>
          <ac:spMkLst>
            <pc:docMk/>
            <pc:sldMk cId="2836104737" sldId="2147477727"/>
            <ac:spMk id="70" creationId="{E6C2A5B8-7CDB-75CA-BF0C-1412E173B3B8}"/>
          </ac:spMkLst>
        </pc:spChg>
        <pc:spChg chg="mod">
          <ac:chgData name="Bob German" userId="19671429-1359-457f-bfc1-1be1ee65d4d9" providerId="ADAL" clId="{E61C4673-39B8-4821-8339-1B0419C9C1F1}" dt="2022-11-08T22:38:33.270" v="20035" actId="207"/>
          <ac:spMkLst>
            <pc:docMk/>
            <pc:sldMk cId="2836104737" sldId="2147477727"/>
            <ac:spMk id="79" creationId="{C8EC1C44-D861-596C-605C-9FB5517039D0}"/>
          </ac:spMkLst>
        </pc:spChg>
        <pc:spChg chg="mod">
          <ac:chgData name="Bob German" userId="19671429-1359-457f-bfc1-1be1ee65d4d9" providerId="ADAL" clId="{E61C4673-39B8-4821-8339-1B0419C9C1F1}" dt="2022-11-08T22:38:33.270" v="20035" actId="207"/>
          <ac:spMkLst>
            <pc:docMk/>
            <pc:sldMk cId="2836104737" sldId="2147477727"/>
            <ac:spMk id="80" creationId="{D1BB9329-5F47-C5C1-2805-B05943EECE91}"/>
          </ac:spMkLst>
        </pc:spChg>
        <pc:cxnChg chg="mod">
          <ac:chgData name="Bob German" userId="19671429-1359-457f-bfc1-1be1ee65d4d9" providerId="ADAL" clId="{E61C4673-39B8-4821-8339-1B0419C9C1F1}" dt="2022-11-08T22:46:38.128" v="21424"/>
          <ac:cxnSpMkLst>
            <pc:docMk/>
            <pc:sldMk cId="2836104737" sldId="2147477727"/>
            <ac:cxnSpMk id="3" creationId="{D5D66EAD-89E9-247A-A012-200FE62B6A3F}"/>
          </ac:cxnSpMkLst>
        </pc:cxnChg>
        <pc:cxnChg chg="mod">
          <ac:chgData name="Bob German" userId="19671429-1359-457f-bfc1-1be1ee65d4d9" providerId="ADAL" clId="{E61C4673-39B8-4821-8339-1B0419C9C1F1}" dt="2022-11-08T22:38:32.982" v="20034" actId="208"/>
          <ac:cxnSpMkLst>
            <pc:docMk/>
            <pc:sldMk cId="2836104737" sldId="2147477727"/>
            <ac:cxnSpMk id="12" creationId="{69496488-D8BA-BBA7-5478-B24D6CE019B5}"/>
          </ac:cxnSpMkLst>
        </pc:cxnChg>
        <pc:cxnChg chg="mod">
          <ac:chgData name="Bob German" userId="19671429-1359-457f-bfc1-1be1ee65d4d9" providerId="ADAL" clId="{E61C4673-39B8-4821-8339-1B0419C9C1F1}" dt="2022-11-08T22:38:32.982" v="20034" actId="208"/>
          <ac:cxnSpMkLst>
            <pc:docMk/>
            <pc:sldMk cId="2836104737" sldId="2147477727"/>
            <ac:cxnSpMk id="43" creationId="{DC61DA37-329A-C2B5-CD2D-C04A2D64C09A}"/>
          </ac:cxnSpMkLst>
        </pc:cxnChg>
        <pc:cxnChg chg="mod">
          <ac:chgData name="Bob German" userId="19671429-1359-457f-bfc1-1be1ee65d4d9" providerId="ADAL" clId="{E61C4673-39B8-4821-8339-1B0419C9C1F1}" dt="2022-11-08T22:45:10.504" v="21085" actId="478"/>
          <ac:cxnSpMkLst>
            <pc:docMk/>
            <pc:sldMk cId="2836104737" sldId="2147477727"/>
            <ac:cxnSpMk id="71" creationId="{AA947708-BB39-EF91-9836-AA585970FFE6}"/>
          </ac:cxnSpMkLst>
        </pc:cxnChg>
      </pc:sldChg>
      <pc:sldMasterChg chg="delSldLayout">
        <pc:chgData name="Bob German" userId="19671429-1359-457f-bfc1-1be1ee65d4d9" providerId="ADAL" clId="{E61C4673-39B8-4821-8339-1B0419C9C1F1}" dt="2022-11-01T20:23:57.035" v="19986" actId="18676"/>
        <pc:sldMasterMkLst>
          <pc:docMk/>
          <pc:sldMasterMk cId="3119927551" sldId="2147483660"/>
        </pc:sldMasterMkLst>
        <pc:sldLayoutChg chg="del">
          <pc:chgData name="Bob German" userId="19671429-1359-457f-bfc1-1be1ee65d4d9" providerId="ADAL" clId="{E61C4673-39B8-4821-8339-1B0419C9C1F1}" dt="2022-10-17T17:21:45.549" v="110" actId="47"/>
          <pc:sldLayoutMkLst>
            <pc:docMk/>
            <pc:sldMasterMk cId="3119927551" sldId="2147483660"/>
            <pc:sldLayoutMk cId="4022082215" sldId="2147483687"/>
          </pc:sldLayoutMkLst>
        </pc:sldLayoutChg>
        <pc:sldLayoutChg chg="del">
          <pc:chgData name="Bob German" userId="19671429-1359-457f-bfc1-1be1ee65d4d9" providerId="ADAL" clId="{E61C4673-39B8-4821-8339-1B0419C9C1F1}" dt="2022-11-01T20:23:57.035" v="19986" actId="18676"/>
          <pc:sldLayoutMkLst>
            <pc:docMk/>
            <pc:sldMasterMk cId="3119927551" sldId="2147483660"/>
            <pc:sldLayoutMk cId="3145268224" sldId="2147483690"/>
          </pc:sldLayoutMkLst>
        </pc:sldLayoutChg>
        <pc:sldLayoutChg chg="del">
          <pc:chgData name="Bob German" userId="19671429-1359-457f-bfc1-1be1ee65d4d9" providerId="ADAL" clId="{E61C4673-39B8-4821-8339-1B0419C9C1F1}" dt="2022-11-01T20:23:57.035" v="19986" actId="18676"/>
          <pc:sldLayoutMkLst>
            <pc:docMk/>
            <pc:sldMasterMk cId="3119927551" sldId="2147483660"/>
            <pc:sldLayoutMk cId="2368654045" sldId="2147483691"/>
          </pc:sldLayoutMkLst>
        </pc:sldLayoutChg>
        <pc:sldLayoutChg chg="del">
          <pc:chgData name="Bob German" userId="19671429-1359-457f-bfc1-1be1ee65d4d9" providerId="ADAL" clId="{E61C4673-39B8-4821-8339-1B0419C9C1F1}" dt="2022-11-01T20:23:57.035" v="19986" actId="18676"/>
          <pc:sldLayoutMkLst>
            <pc:docMk/>
            <pc:sldMasterMk cId="3119927551" sldId="2147483660"/>
            <pc:sldLayoutMk cId="3411262904" sldId="2147483692"/>
          </pc:sldLayoutMkLst>
        </pc:sldLayoutChg>
        <pc:sldLayoutChg chg="del">
          <pc:chgData name="Bob German" userId="19671429-1359-457f-bfc1-1be1ee65d4d9" providerId="ADAL" clId="{E61C4673-39B8-4821-8339-1B0419C9C1F1}" dt="2022-11-01T20:23:57.035" v="19986" actId="18676"/>
          <pc:sldLayoutMkLst>
            <pc:docMk/>
            <pc:sldMasterMk cId="3119927551" sldId="2147483660"/>
            <pc:sldLayoutMk cId="2499259764" sldId="2147483693"/>
          </pc:sldLayoutMkLst>
        </pc:sldLayoutChg>
        <pc:sldLayoutChg chg="del">
          <pc:chgData name="Bob German" userId="19671429-1359-457f-bfc1-1be1ee65d4d9" providerId="ADAL" clId="{E61C4673-39B8-4821-8339-1B0419C9C1F1}" dt="2022-11-01T20:23:57.035" v="19986" actId="18676"/>
          <pc:sldLayoutMkLst>
            <pc:docMk/>
            <pc:sldMasterMk cId="3119927551" sldId="2147483660"/>
            <pc:sldLayoutMk cId="2081193800" sldId="2147483694"/>
          </pc:sldLayoutMkLst>
        </pc:sldLayoutChg>
      </pc:sldMasterChg>
    </pc:docChg>
  </pc:docChgLst>
  <pc:docChgLst>
    <pc:chgData name="Bob German" userId="19671429-1359-457f-bfc1-1be1ee65d4d9" providerId="ADAL" clId="{6415381C-A7DF-4AD2-86DD-5D3ECD7E3550}"/>
    <pc:docChg chg="delSld delSection modSection">
      <pc:chgData name="Bob German" userId="19671429-1359-457f-bfc1-1be1ee65d4d9" providerId="ADAL" clId="{6415381C-A7DF-4AD2-86DD-5D3ECD7E3550}" dt="2022-09-14T22:05:50.533" v="13" actId="18676"/>
      <pc:docMkLst>
        <pc:docMk/>
      </pc:docMkLst>
      <pc:sldChg chg="del">
        <pc:chgData name="Bob German" userId="19671429-1359-457f-bfc1-1be1ee65d4d9" providerId="ADAL" clId="{6415381C-A7DF-4AD2-86DD-5D3ECD7E3550}" dt="2022-09-14T22:05:06.111" v="0" actId="18676"/>
        <pc:sldMkLst>
          <pc:docMk/>
          <pc:sldMk cId="0" sldId="256"/>
        </pc:sldMkLst>
      </pc:sldChg>
      <pc:sldChg chg="del">
        <pc:chgData name="Bob German" userId="19671429-1359-457f-bfc1-1be1ee65d4d9" providerId="ADAL" clId="{6415381C-A7DF-4AD2-86DD-5D3ECD7E3550}" dt="2022-09-14T22:05:50.533" v="13" actId="18676"/>
        <pc:sldMkLst>
          <pc:docMk/>
          <pc:sldMk cId="0" sldId="257"/>
        </pc:sldMkLst>
      </pc:sldChg>
      <pc:sldChg chg="del">
        <pc:chgData name="Bob German" userId="19671429-1359-457f-bfc1-1be1ee65d4d9" providerId="ADAL" clId="{6415381C-A7DF-4AD2-86DD-5D3ECD7E3550}" dt="2022-09-14T22:05:43.461" v="11" actId="18676"/>
        <pc:sldMkLst>
          <pc:docMk/>
          <pc:sldMk cId="0" sldId="259"/>
        </pc:sldMkLst>
      </pc:sldChg>
      <pc:sldChg chg="del">
        <pc:chgData name="Bob German" userId="19671429-1359-457f-bfc1-1be1ee65d4d9" providerId="ADAL" clId="{6415381C-A7DF-4AD2-86DD-5D3ECD7E3550}" dt="2022-09-14T22:05:43.461" v="11" actId="18676"/>
        <pc:sldMkLst>
          <pc:docMk/>
          <pc:sldMk cId="0" sldId="260"/>
        </pc:sldMkLst>
      </pc:sldChg>
      <pc:sldChg chg="del">
        <pc:chgData name="Bob German" userId="19671429-1359-457f-bfc1-1be1ee65d4d9" providerId="ADAL" clId="{6415381C-A7DF-4AD2-86DD-5D3ECD7E3550}" dt="2022-09-14T22:05:50.533" v="13" actId="18676"/>
        <pc:sldMkLst>
          <pc:docMk/>
          <pc:sldMk cId="0" sldId="261"/>
        </pc:sldMkLst>
      </pc:sldChg>
      <pc:sldChg chg="del">
        <pc:chgData name="Bob German" userId="19671429-1359-457f-bfc1-1be1ee65d4d9" providerId="ADAL" clId="{6415381C-A7DF-4AD2-86DD-5D3ECD7E3550}" dt="2022-09-14T22:05:43.461" v="11" actId="18676"/>
        <pc:sldMkLst>
          <pc:docMk/>
          <pc:sldMk cId="833087226" sldId="264"/>
        </pc:sldMkLst>
      </pc:sldChg>
      <pc:sldChg chg="del">
        <pc:chgData name="Bob German" userId="19671429-1359-457f-bfc1-1be1ee65d4d9" providerId="ADAL" clId="{6415381C-A7DF-4AD2-86DD-5D3ECD7E3550}" dt="2022-09-14T22:05:11.838" v="2" actId="18676"/>
        <pc:sldMkLst>
          <pc:docMk/>
          <pc:sldMk cId="2322412555" sldId="276"/>
        </pc:sldMkLst>
      </pc:sldChg>
      <pc:sldChg chg="del">
        <pc:chgData name="Bob German" userId="19671429-1359-457f-bfc1-1be1ee65d4d9" providerId="ADAL" clId="{6415381C-A7DF-4AD2-86DD-5D3ECD7E3550}" dt="2022-09-14T22:05:09.195" v="1" actId="18676"/>
        <pc:sldMkLst>
          <pc:docMk/>
          <pc:sldMk cId="2421501171" sldId="3384"/>
        </pc:sldMkLst>
      </pc:sldChg>
      <pc:sldChg chg="del">
        <pc:chgData name="Bob German" userId="19671429-1359-457f-bfc1-1be1ee65d4d9" providerId="ADAL" clId="{6415381C-A7DF-4AD2-86DD-5D3ECD7E3550}" dt="2022-09-14T22:05:18.292" v="4" actId="18676"/>
        <pc:sldMkLst>
          <pc:docMk/>
          <pc:sldMk cId="240190297" sldId="3386"/>
        </pc:sldMkLst>
      </pc:sldChg>
      <pc:sldChg chg="del">
        <pc:chgData name="Bob German" userId="19671429-1359-457f-bfc1-1be1ee65d4d9" providerId="ADAL" clId="{6415381C-A7DF-4AD2-86DD-5D3ECD7E3550}" dt="2022-09-14T22:05:18.292" v="4" actId="18676"/>
        <pc:sldMkLst>
          <pc:docMk/>
          <pc:sldMk cId="3405751858" sldId="3387"/>
        </pc:sldMkLst>
      </pc:sldChg>
      <pc:sldChg chg="del">
        <pc:chgData name="Bob German" userId="19671429-1359-457f-bfc1-1be1ee65d4d9" providerId="ADAL" clId="{6415381C-A7DF-4AD2-86DD-5D3ECD7E3550}" dt="2022-09-14T22:05:11.838" v="2" actId="18676"/>
        <pc:sldMkLst>
          <pc:docMk/>
          <pc:sldMk cId="2372528234" sldId="3388"/>
        </pc:sldMkLst>
      </pc:sldChg>
      <pc:sldChg chg="del">
        <pc:chgData name="Bob German" userId="19671429-1359-457f-bfc1-1be1ee65d4d9" providerId="ADAL" clId="{6415381C-A7DF-4AD2-86DD-5D3ECD7E3550}" dt="2022-09-14T22:05:18.292" v="4" actId="18676"/>
        <pc:sldMkLst>
          <pc:docMk/>
          <pc:sldMk cId="3517868032" sldId="3389"/>
        </pc:sldMkLst>
      </pc:sldChg>
      <pc:sldChg chg="del">
        <pc:chgData name="Bob German" userId="19671429-1359-457f-bfc1-1be1ee65d4d9" providerId="ADAL" clId="{6415381C-A7DF-4AD2-86DD-5D3ECD7E3550}" dt="2022-09-14T22:05:18.292" v="4" actId="18676"/>
        <pc:sldMkLst>
          <pc:docMk/>
          <pc:sldMk cId="4123378245" sldId="3390"/>
        </pc:sldMkLst>
      </pc:sldChg>
      <pc:sldChg chg="del">
        <pc:chgData name="Bob German" userId="19671429-1359-457f-bfc1-1be1ee65d4d9" providerId="ADAL" clId="{6415381C-A7DF-4AD2-86DD-5D3ECD7E3550}" dt="2022-09-14T22:05:06.111" v="0" actId="18676"/>
        <pc:sldMkLst>
          <pc:docMk/>
          <pc:sldMk cId="3124375733" sldId="3392"/>
        </pc:sldMkLst>
      </pc:sldChg>
      <pc:sldChg chg="del">
        <pc:chgData name="Bob German" userId="19671429-1359-457f-bfc1-1be1ee65d4d9" providerId="ADAL" clId="{6415381C-A7DF-4AD2-86DD-5D3ECD7E3550}" dt="2022-09-14T22:05:06.111" v="0" actId="18676"/>
        <pc:sldMkLst>
          <pc:docMk/>
          <pc:sldMk cId="2676614554" sldId="3393"/>
        </pc:sldMkLst>
      </pc:sldChg>
      <pc:sldChg chg="del">
        <pc:chgData name="Bob German" userId="19671429-1359-457f-bfc1-1be1ee65d4d9" providerId="ADAL" clId="{6415381C-A7DF-4AD2-86DD-5D3ECD7E3550}" dt="2022-09-14T22:05:06.111" v="0" actId="18676"/>
        <pc:sldMkLst>
          <pc:docMk/>
          <pc:sldMk cId="3050520187" sldId="3394"/>
        </pc:sldMkLst>
      </pc:sldChg>
      <pc:sldChg chg="del">
        <pc:chgData name="Bob German" userId="19671429-1359-457f-bfc1-1be1ee65d4d9" providerId="ADAL" clId="{6415381C-A7DF-4AD2-86DD-5D3ECD7E3550}" dt="2022-09-14T22:05:06.111" v="0" actId="18676"/>
        <pc:sldMkLst>
          <pc:docMk/>
          <pc:sldMk cId="2397107811" sldId="3395"/>
        </pc:sldMkLst>
      </pc:sldChg>
      <pc:sldChg chg="del">
        <pc:chgData name="Bob German" userId="19671429-1359-457f-bfc1-1be1ee65d4d9" providerId="ADAL" clId="{6415381C-A7DF-4AD2-86DD-5D3ECD7E3550}" dt="2022-09-14T22:05:06.111" v="0" actId="18676"/>
        <pc:sldMkLst>
          <pc:docMk/>
          <pc:sldMk cId="1843946855" sldId="3396"/>
        </pc:sldMkLst>
      </pc:sldChg>
      <pc:sldChg chg="del">
        <pc:chgData name="Bob German" userId="19671429-1359-457f-bfc1-1be1ee65d4d9" providerId="ADAL" clId="{6415381C-A7DF-4AD2-86DD-5D3ECD7E3550}" dt="2022-09-14T22:05:09.195" v="1" actId="18676"/>
        <pc:sldMkLst>
          <pc:docMk/>
          <pc:sldMk cId="2202718686" sldId="3397"/>
        </pc:sldMkLst>
      </pc:sldChg>
      <pc:sldChg chg="del">
        <pc:chgData name="Bob German" userId="19671429-1359-457f-bfc1-1be1ee65d4d9" providerId="ADAL" clId="{6415381C-A7DF-4AD2-86DD-5D3ECD7E3550}" dt="2022-09-14T22:05:09.195" v="1" actId="18676"/>
        <pc:sldMkLst>
          <pc:docMk/>
          <pc:sldMk cId="1582536659" sldId="3398"/>
        </pc:sldMkLst>
      </pc:sldChg>
      <pc:sldChg chg="del">
        <pc:chgData name="Bob German" userId="19671429-1359-457f-bfc1-1be1ee65d4d9" providerId="ADAL" clId="{6415381C-A7DF-4AD2-86DD-5D3ECD7E3550}" dt="2022-09-14T22:05:09.195" v="1" actId="18676"/>
        <pc:sldMkLst>
          <pc:docMk/>
          <pc:sldMk cId="1714417807" sldId="3399"/>
        </pc:sldMkLst>
      </pc:sldChg>
      <pc:sldChg chg="del">
        <pc:chgData name="Bob German" userId="19671429-1359-457f-bfc1-1be1ee65d4d9" providerId="ADAL" clId="{6415381C-A7DF-4AD2-86DD-5D3ECD7E3550}" dt="2022-09-14T22:05:09.195" v="1" actId="18676"/>
        <pc:sldMkLst>
          <pc:docMk/>
          <pc:sldMk cId="4201735755" sldId="3400"/>
        </pc:sldMkLst>
      </pc:sldChg>
      <pc:sldChg chg="del">
        <pc:chgData name="Bob German" userId="19671429-1359-457f-bfc1-1be1ee65d4d9" providerId="ADAL" clId="{6415381C-A7DF-4AD2-86DD-5D3ECD7E3550}" dt="2022-09-14T22:05:11.838" v="2" actId="18676"/>
        <pc:sldMkLst>
          <pc:docMk/>
          <pc:sldMk cId="797180863" sldId="3401"/>
        </pc:sldMkLst>
      </pc:sldChg>
      <pc:sldChg chg="del">
        <pc:chgData name="Bob German" userId="19671429-1359-457f-bfc1-1be1ee65d4d9" providerId="ADAL" clId="{6415381C-A7DF-4AD2-86DD-5D3ECD7E3550}" dt="2022-09-14T22:05:50.533" v="13" actId="18676"/>
        <pc:sldMkLst>
          <pc:docMk/>
          <pc:sldMk cId="186397203" sldId="3405"/>
        </pc:sldMkLst>
      </pc:sldChg>
      <pc:sldChg chg="del">
        <pc:chgData name="Bob German" userId="19671429-1359-457f-bfc1-1be1ee65d4d9" providerId="ADAL" clId="{6415381C-A7DF-4AD2-86DD-5D3ECD7E3550}" dt="2022-09-14T22:05:50.533" v="13" actId="18676"/>
        <pc:sldMkLst>
          <pc:docMk/>
          <pc:sldMk cId="3837538076" sldId="3417"/>
        </pc:sldMkLst>
      </pc:sldChg>
      <pc:sldChg chg="del">
        <pc:chgData name="Bob German" userId="19671429-1359-457f-bfc1-1be1ee65d4d9" providerId="ADAL" clId="{6415381C-A7DF-4AD2-86DD-5D3ECD7E3550}" dt="2022-09-14T22:05:06.111" v="0" actId="18676"/>
        <pc:sldMkLst>
          <pc:docMk/>
          <pc:sldMk cId="3694679882" sldId="3425"/>
        </pc:sldMkLst>
      </pc:sldChg>
      <pc:sldChg chg="del">
        <pc:chgData name="Bob German" userId="19671429-1359-457f-bfc1-1be1ee65d4d9" providerId="ADAL" clId="{6415381C-A7DF-4AD2-86DD-5D3ECD7E3550}" dt="2022-09-14T22:05:09.195" v="1" actId="18676"/>
        <pc:sldMkLst>
          <pc:docMk/>
          <pc:sldMk cId="135292076" sldId="3432"/>
        </pc:sldMkLst>
      </pc:sldChg>
      <pc:sldChg chg="del">
        <pc:chgData name="Bob German" userId="19671429-1359-457f-bfc1-1be1ee65d4d9" providerId="ADAL" clId="{6415381C-A7DF-4AD2-86DD-5D3ECD7E3550}" dt="2022-09-14T22:05:14.814" v="3" actId="18676"/>
        <pc:sldMkLst>
          <pc:docMk/>
          <pc:sldMk cId="2052492622" sldId="3435"/>
        </pc:sldMkLst>
      </pc:sldChg>
      <pc:sldChg chg="del">
        <pc:chgData name="Bob German" userId="19671429-1359-457f-bfc1-1be1ee65d4d9" providerId="ADAL" clId="{6415381C-A7DF-4AD2-86DD-5D3ECD7E3550}" dt="2022-09-14T22:05:18.292" v="4" actId="18676"/>
        <pc:sldMkLst>
          <pc:docMk/>
          <pc:sldMk cId="1499675187" sldId="3436"/>
        </pc:sldMkLst>
      </pc:sldChg>
      <pc:sldChg chg="del">
        <pc:chgData name="Bob German" userId="19671429-1359-457f-bfc1-1be1ee65d4d9" providerId="ADAL" clId="{6415381C-A7DF-4AD2-86DD-5D3ECD7E3550}" dt="2022-09-14T22:05:06.111" v="0" actId="18676"/>
        <pc:sldMkLst>
          <pc:docMk/>
          <pc:sldMk cId="204005903" sldId="3438"/>
        </pc:sldMkLst>
      </pc:sldChg>
      <pc:sldChg chg="del">
        <pc:chgData name="Bob German" userId="19671429-1359-457f-bfc1-1be1ee65d4d9" providerId="ADAL" clId="{6415381C-A7DF-4AD2-86DD-5D3ECD7E3550}" dt="2022-09-14T22:05:09.195" v="1" actId="18676"/>
        <pc:sldMkLst>
          <pc:docMk/>
          <pc:sldMk cId="2521338931" sldId="3439"/>
        </pc:sldMkLst>
      </pc:sldChg>
      <pc:sldChg chg="del">
        <pc:chgData name="Bob German" userId="19671429-1359-457f-bfc1-1be1ee65d4d9" providerId="ADAL" clId="{6415381C-A7DF-4AD2-86DD-5D3ECD7E3550}" dt="2022-09-14T22:05:11.838" v="2" actId="18676"/>
        <pc:sldMkLst>
          <pc:docMk/>
          <pc:sldMk cId="2421853279" sldId="3440"/>
        </pc:sldMkLst>
      </pc:sldChg>
      <pc:sldChg chg="del">
        <pc:chgData name="Bob German" userId="19671429-1359-457f-bfc1-1be1ee65d4d9" providerId="ADAL" clId="{6415381C-A7DF-4AD2-86DD-5D3ECD7E3550}" dt="2022-09-14T22:05:14.814" v="3" actId="18676"/>
        <pc:sldMkLst>
          <pc:docMk/>
          <pc:sldMk cId="3562976106" sldId="3441"/>
        </pc:sldMkLst>
      </pc:sldChg>
      <pc:sldChg chg="del">
        <pc:chgData name="Bob German" userId="19671429-1359-457f-bfc1-1be1ee65d4d9" providerId="ADAL" clId="{6415381C-A7DF-4AD2-86DD-5D3ECD7E3550}" dt="2022-09-14T22:05:18.292" v="4" actId="18676"/>
        <pc:sldMkLst>
          <pc:docMk/>
          <pc:sldMk cId="1057803387" sldId="3442"/>
        </pc:sldMkLst>
      </pc:sldChg>
      <pc:sldChg chg="del">
        <pc:chgData name="Bob German" userId="19671429-1359-457f-bfc1-1be1ee65d4d9" providerId="ADAL" clId="{6415381C-A7DF-4AD2-86DD-5D3ECD7E3550}" dt="2022-09-14T22:05:21.271" v="5" actId="18676"/>
        <pc:sldMkLst>
          <pc:docMk/>
          <pc:sldMk cId="1476996580" sldId="3443"/>
        </pc:sldMkLst>
      </pc:sldChg>
      <pc:sldChg chg="del">
        <pc:chgData name="Bob German" userId="19671429-1359-457f-bfc1-1be1ee65d4d9" providerId="ADAL" clId="{6415381C-A7DF-4AD2-86DD-5D3ECD7E3550}" dt="2022-09-14T22:05:21.271" v="5" actId="18676"/>
        <pc:sldMkLst>
          <pc:docMk/>
          <pc:sldMk cId="1381434521" sldId="3444"/>
        </pc:sldMkLst>
      </pc:sldChg>
      <pc:sldChg chg="del">
        <pc:chgData name="Bob German" userId="19671429-1359-457f-bfc1-1be1ee65d4d9" providerId="ADAL" clId="{6415381C-A7DF-4AD2-86DD-5D3ECD7E3550}" dt="2022-09-14T22:05:24.223" v="6" actId="18676"/>
        <pc:sldMkLst>
          <pc:docMk/>
          <pc:sldMk cId="1689541698" sldId="3445"/>
        </pc:sldMkLst>
      </pc:sldChg>
      <pc:sldChg chg="del">
        <pc:chgData name="Bob German" userId="19671429-1359-457f-bfc1-1be1ee65d4d9" providerId="ADAL" clId="{6415381C-A7DF-4AD2-86DD-5D3ECD7E3550}" dt="2022-09-14T22:05:39.640" v="10" actId="18676"/>
        <pc:sldMkLst>
          <pc:docMk/>
          <pc:sldMk cId="4043227365" sldId="3446"/>
        </pc:sldMkLst>
      </pc:sldChg>
      <pc:sldChg chg="del">
        <pc:chgData name="Bob German" userId="19671429-1359-457f-bfc1-1be1ee65d4d9" providerId="ADAL" clId="{6415381C-A7DF-4AD2-86DD-5D3ECD7E3550}" dt="2022-09-14T22:05:43.461" v="11" actId="18676"/>
        <pc:sldMkLst>
          <pc:docMk/>
          <pc:sldMk cId="2070449981" sldId="3447"/>
        </pc:sldMkLst>
      </pc:sldChg>
      <pc:sldChg chg="del">
        <pc:chgData name="Bob German" userId="19671429-1359-457f-bfc1-1be1ee65d4d9" providerId="ADAL" clId="{6415381C-A7DF-4AD2-86DD-5D3ECD7E3550}" dt="2022-09-14T22:05:43.461" v="11" actId="18676"/>
        <pc:sldMkLst>
          <pc:docMk/>
          <pc:sldMk cId="3594400662" sldId="3448"/>
        </pc:sldMkLst>
      </pc:sldChg>
      <pc:sldChg chg="del">
        <pc:chgData name="Bob German" userId="19671429-1359-457f-bfc1-1be1ee65d4d9" providerId="ADAL" clId="{6415381C-A7DF-4AD2-86DD-5D3ECD7E3550}" dt="2022-09-14T22:05:47.635" v="12" actId="18676"/>
        <pc:sldMkLst>
          <pc:docMk/>
          <pc:sldMk cId="281785456" sldId="3449"/>
        </pc:sldMkLst>
      </pc:sldChg>
      <pc:sldChg chg="del">
        <pc:chgData name="Bob German" userId="19671429-1359-457f-bfc1-1be1ee65d4d9" providerId="ADAL" clId="{6415381C-A7DF-4AD2-86DD-5D3ECD7E3550}" dt="2022-09-14T22:05:21.271" v="5" actId="18676"/>
        <pc:sldMkLst>
          <pc:docMk/>
          <pc:sldMk cId="554901135" sldId="3450"/>
        </pc:sldMkLst>
      </pc:sldChg>
      <pc:sldChg chg="del">
        <pc:chgData name="Bob German" userId="19671429-1359-457f-bfc1-1be1ee65d4d9" providerId="ADAL" clId="{6415381C-A7DF-4AD2-86DD-5D3ECD7E3550}" dt="2022-09-14T22:05:06.111" v="0" actId="18676"/>
        <pc:sldMkLst>
          <pc:docMk/>
          <pc:sldMk cId="1065247564" sldId="3454"/>
        </pc:sldMkLst>
      </pc:sldChg>
      <pc:sldChg chg="del">
        <pc:chgData name="Bob German" userId="19671429-1359-457f-bfc1-1be1ee65d4d9" providerId="ADAL" clId="{6415381C-A7DF-4AD2-86DD-5D3ECD7E3550}" dt="2022-09-14T22:05:06.111" v="0" actId="18676"/>
        <pc:sldMkLst>
          <pc:docMk/>
          <pc:sldMk cId="413338744" sldId="3457"/>
        </pc:sldMkLst>
      </pc:sldChg>
      <pc:sldChg chg="del">
        <pc:chgData name="Bob German" userId="19671429-1359-457f-bfc1-1be1ee65d4d9" providerId="ADAL" clId="{6415381C-A7DF-4AD2-86DD-5D3ECD7E3550}" dt="2022-09-14T22:05:06.111" v="0" actId="18676"/>
        <pc:sldMkLst>
          <pc:docMk/>
          <pc:sldMk cId="3406873373" sldId="3458"/>
        </pc:sldMkLst>
      </pc:sldChg>
      <pc:sldChg chg="del">
        <pc:chgData name="Bob German" userId="19671429-1359-457f-bfc1-1be1ee65d4d9" providerId="ADAL" clId="{6415381C-A7DF-4AD2-86DD-5D3ECD7E3550}" dt="2022-09-14T22:05:06.111" v="0" actId="18676"/>
        <pc:sldMkLst>
          <pc:docMk/>
          <pc:sldMk cId="1158102162" sldId="3459"/>
        </pc:sldMkLst>
      </pc:sldChg>
      <pc:sldChg chg="del">
        <pc:chgData name="Bob German" userId="19671429-1359-457f-bfc1-1be1ee65d4d9" providerId="ADAL" clId="{6415381C-A7DF-4AD2-86DD-5D3ECD7E3550}" dt="2022-09-14T22:05:09.195" v="1" actId="18676"/>
        <pc:sldMkLst>
          <pc:docMk/>
          <pc:sldMk cId="194307646" sldId="3461"/>
        </pc:sldMkLst>
      </pc:sldChg>
      <pc:sldChg chg="del">
        <pc:chgData name="Bob German" userId="19671429-1359-457f-bfc1-1be1ee65d4d9" providerId="ADAL" clId="{6415381C-A7DF-4AD2-86DD-5D3ECD7E3550}" dt="2022-09-14T22:05:09.195" v="1" actId="18676"/>
        <pc:sldMkLst>
          <pc:docMk/>
          <pc:sldMk cId="831060786" sldId="3462"/>
        </pc:sldMkLst>
      </pc:sldChg>
      <pc:sldChg chg="del">
        <pc:chgData name="Bob German" userId="19671429-1359-457f-bfc1-1be1ee65d4d9" providerId="ADAL" clId="{6415381C-A7DF-4AD2-86DD-5D3ECD7E3550}" dt="2022-09-14T22:05:09.195" v="1" actId="18676"/>
        <pc:sldMkLst>
          <pc:docMk/>
          <pc:sldMk cId="3842490257" sldId="3463"/>
        </pc:sldMkLst>
      </pc:sldChg>
      <pc:sldChg chg="del">
        <pc:chgData name="Bob German" userId="19671429-1359-457f-bfc1-1be1ee65d4d9" providerId="ADAL" clId="{6415381C-A7DF-4AD2-86DD-5D3ECD7E3550}" dt="2022-09-14T22:05:09.195" v="1" actId="18676"/>
        <pc:sldMkLst>
          <pc:docMk/>
          <pc:sldMk cId="3269524823" sldId="3464"/>
        </pc:sldMkLst>
      </pc:sldChg>
      <pc:sldChg chg="del">
        <pc:chgData name="Bob German" userId="19671429-1359-457f-bfc1-1be1ee65d4d9" providerId="ADAL" clId="{6415381C-A7DF-4AD2-86DD-5D3ECD7E3550}" dt="2022-09-14T22:05:11.838" v="2" actId="18676"/>
        <pc:sldMkLst>
          <pc:docMk/>
          <pc:sldMk cId="773264773" sldId="3465"/>
        </pc:sldMkLst>
      </pc:sldChg>
      <pc:sldChg chg="del">
        <pc:chgData name="Bob German" userId="19671429-1359-457f-bfc1-1be1ee65d4d9" providerId="ADAL" clId="{6415381C-A7DF-4AD2-86DD-5D3ECD7E3550}" dt="2022-09-14T22:05:14.814" v="3" actId="18676"/>
        <pc:sldMkLst>
          <pc:docMk/>
          <pc:sldMk cId="405401018" sldId="3466"/>
        </pc:sldMkLst>
      </pc:sldChg>
      <pc:sldChg chg="del">
        <pc:chgData name="Bob German" userId="19671429-1359-457f-bfc1-1be1ee65d4d9" providerId="ADAL" clId="{6415381C-A7DF-4AD2-86DD-5D3ECD7E3550}" dt="2022-09-14T22:05:11.838" v="2" actId="18676"/>
        <pc:sldMkLst>
          <pc:docMk/>
          <pc:sldMk cId="2250686984" sldId="3467"/>
        </pc:sldMkLst>
      </pc:sldChg>
      <pc:sldChg chg="del">
        <pc:chgData name="Bob German" userId="19671429-1359-457f-bfc1-1be1ee65d4d9" providerId="ADAL" clId="{6415381C-A7DF-4AD2-86DD-5D3ECD7E3550}" dt="2022-09-14T22:05:14.814" v="3" actId="18676"/>
        <pc:sldMkLst>
          <pc:docMk/>
          <pc:sldMk cId="2683136149" sldId="3468"/>
        </pc:sldMkLst>
      </pc:sldChg>
      <pc:sldChg chg="del">
        <pc:chgData name="Bob German" userId="19671429-1359-457f-bfc1-1be1ee65d4d9" providerId="ADAL" clId="{6415381C-A7DF-4AD2-86DD-5D3ECD7E3550}" dt="2022-09-14T22:05:18.292" v="4" actId="18676"/>
        <pc:sldMkLst>
          <pc:docMk/>
          <pc:sldMk cId="1863045979" sldId="3469"/>
        </pc:sldMkLst>
      </pc:sldChg>
      <pc:sldChg chg="del">
        <pc:chgData name="Bob German" userId="19671429-1359-457f-bfc1-1be1ee65d4d9" providerId="ADAL" clId="{6415381C-A7DF-4AD2-86DD-5D3ECD7E3550}" dt="2022-09-14T22:05:21.271" v="5" actId="18676"/>
        <pc:sldMkLst>
          <pc:docMk/>
          <pc:sldMk cId="1832373386" sldId="3470"/>
        </pc:sldMkLst>
      </pc:sldChg>
      <pc:sldChg chg="del">
        <pc:chgData name="Bob German" userId="19671429-1359-457f-bfc1-1be1ee65d4d9" providerId="ADAL" clId="{6415381C-A7DF-4AD2-86DD-5D3ECD7E3550}" dt="2022-09-14T22:05:39.640" v="10" actId="18676"/>
        <pc:sldMkLst>
          <pc:docMk/>
          <pc:sldMk cId="1408648752" sldId="3471"/>
        </pc:sldMkLst>
      </pc:sldChg>
      <pc:sldChg chg="del">
        <pc:chgData name="Bob German" userId="19671429-1359-457f-bfc1-1be1ee65d4d9" providerId="ADAL" clId="{6415381C-A7DF-4AD2-86DD-5D3ECD7E3550}" dt="2022-09-14T22:05:43.461" v="11" actId="18676"/>
        <pc:sldMkLst>
          <pc:docMk/>
          <pc:sldMk cId="3941335579" sldId="3472"/>
        </pc:sldMkLst>
      </pc:sldChg>
      <pc:sldChg chg="del">
        <pc:chgData name="Bob German" userId="19671429-1359-457f-bfc1-1be1ee65d4d9" providerId="ADAL" clId="{6415381C-A7DF-4AD2-86DD-5D3ECD7E3550}" dt="2022-09-14T22:05:39.640" v="10" actId="18676"/>
        <pc:sldMkLst>
          <pc:docMk/>
          <pc:sldMk cId="2026128872" sldId="3473"/>
        </pc:sldMkLst>
      </pc:sldChg>
      <pc:sldChg chg="del">
        <pc:chgData name="Bob German" userId="19671429-1359-457f-bfc1-1be1ee65d4d9" providerId="ADAL" clId="{6415381C-A7DF-4AD2-86DD-5D3ECD7E3550}" dt="2022-09-14T22:05:14.814" v="3" actId="18676"/>
        <pc:sldMkLst>
          <pc:docMk/>
          <pc:sldMk cId="1543407207" sldId="3474"/>
        </pc:sldMkLst>
      </pc:sldChg>
      <pc:sldChg chg="del">
        <pc:chgData name="Bob German" userId="19671429-1359-457f-bfc1-1be1ee65d4d9" providerId="ADAL" clId="{6415381C-A7DF-4AD2-86DD-5D3ECD7E3550}" dt="2022-09-14T22:05:18.292" v="4" actId="18676"/>
        <pc:sldMkLst>
          <pc:docMk/>
          <pc:sldMk cId="3576019376" sldId="3475"/>
        </pc:sldMkLst>
      </pc:sldChg>
      <pc:sldChg chg="del">
        <pc:chgData name="Bob German" userId="19671429-1359-457f-bfc1-1be1ee65d4d9" providerId="ADAL" clId="{6415381C-A7DF-4AD2-86DD-5D3ECD7E3550}" dt="2022-09-14T22:05:21.271" v="5" actId="18676"/>
        <pc:sldMkLst>
          <pc:docMk/>
          <pc:sldMk cId="3952484212" sldId="3476"/>
        </pc:sldMkLst>
      </pc:sldChg>
      <pc:sldChg chg="del">
        <pc:chgData name="Bob German" userId="19671429-1359-457f-bfc1-1be1ee65d4d9" providerId="ADAL" clId="{6415381C-A7DF-4AD2-86DD-5D3ECD7E3550}" dt="2022-09-14T22:05:39.640" v="10" actId="18676"/>
        <pc:sldMkLst>
          <pc:docMk/>
          <pc:sldMk cId="2998308282" sldId="3477"/>
        </pc:sldMkLst>
      </pc:sldChg>
      <pc:sldChg chg="del">
        <pc:chgData name="Bob German" userId="19671429-1359-457f-bfc1-1be1ee65d4d9" providerId="ADAL" clId="{6415381C-A7DF-4AD2-86DD-5D3ECD7E3550}" dt="2022-09-14T22:05:43.461" v="11" actId="18676"/>
        <pc:sldMkLst>
          <pc:docMk/>
          <pc:sldMk cId="988585734" sldId="3478"/>
        </pc:sldMkLst>
      </pc:sldChg>
      <pc:sldChg chg="del">
        <pc:chgData name="Bob German" userId="19671429-1359-457f-bfc1-1be1ee65d4d9" providerId="ADAL" clId="{6415381C-A7DF-4AD2-86DD-5D3ECD7E3550}" dt="2022-09-14T22:05:43.461" v="11" actId="18676"/>
        <pc:sldMkLst>
          <pc:docMk/>
          <pc:sldMk cId="3465863823" sldId="3479"/>
        </pc:sldMkLst>
      </pc:sldChg>
      <pc:sldChg chg="del">
        <pc:chgData name="Bob German" userId="19671429-1359-457f-bfc1-1be1ee65d4d9" providerId="ADAL" clId="{6415381C-A7DF-4AD2-86DD-5D3ECD7E3550}" dt="2022-09-14T22:05:24.223" v="6" actId="18676"/>
        <pc:sldMkLst>
          <pc:docMk/>
          <pc:sldMk cId="1350369261" sldId="3480"/>
        </pc:sldMkLst>
      </pc:sldChg>
      <pc:sldChg chg="del">
        <pc:chgData name="Bob German" userId="19671429-1359-457f-bfc1-1be1ee65d4d9" providerId="ADAL" clId="{6415381C-A7DF-4AD2-86DD-5D3ECD7E3550}" dt="2022-09-14T22:05:30.180" v="7" actId="18676"/>
        <pc:sldMkLst>
          <pc:docMk/>
          <pc:sldMk cId="2296895526" sldId="3481"/>
        </pc:sldMkLst>
      </pc:sldChg>
      <pc:sldChg chg="del">
        <pc:chgData name="Bob German" userId="19671429-1359-457f-bfc1-1be1ee65d4d9" providerId="ADAL" clId="{6415381C-A7DF-4AD2-86DD-5D3ECD7E3550}" dt="2022-09-14T22:05:32.509" v="8" actId="18676"/>
        <pc:sldMkLst>
          <pc:docMk/>
          <pc:sldMk cId="1825230357" sldId="3482"/>
        </pc:sldMkLst>
      </pc:sldChg>
      <pc:sldChg chg="del">
        <pc:chgData name="Bob German" userId="19671429-1359-457f-bfc1-1be1ee65d4d9" providerId="ADAL" clId="{6415381C-A7DF-4AD2-86DD-5D3ECD7E3550}" dt="2022-09-14T22:05:34.430" v="9" actId="18676"/>
        <pc:sldMkLst>
          <pc:docMk/>
          <pc:sldMk cId="2570402132" sldId="3483"/>
        </pc:sldMkLst>
      </pc:sldChg>
      <pc:sldChg chg="del">
        <pc:chgData name="Bob German" userId="19671429-1359-457f-bfc1-1be1ee65d4d9" providerId="ADAL" clId="{6415381C-A7DF-4AD2-86DD-5D3ECD7E3550}" dt="2022-09-14T22:05:43.461" v="11" actId="18676"/>
        <pc:sldMkLst>
          <pc:docMk/>
          <pc:sldMk cId="0" sldId="3484"/>
        </pc:sldMkLst>
      </pc:sldChg>
      <pc:sldChg chg="del">
        <pc:chgData name="Bob German" userId="19671429-1359-457f-bfc1-1be1ee65d4d9" providerId="ADAL" clId="{6415381C-A7DF-4AD2-86DD-5D3ECD7E3550}" dt="2022-09-14T22:05:43.461" v="11" actId="18676"/>
        <pc:sldMkLst>
          <pc:docMk/>
          <pc:sldMk cId="3504714326" sldId="3485"/>
        </pc:sldMkLst>
      </pc:sldChg>
      <pc:sldChg chg="del">
        <pc:chgData name="Bob German" userId="19671429-1359-457f-bfc1-1be1ee65d4d9" providerId="ADAL" clId="{6415381C-A7DF-4AD2-86DD-5D3ECD7E3550}" dt="2022-09-14T22:05:43.461" v="11" actId="18676"/>
        <pc:sldMkLst>
          <pc:docMk/>
          <pc:sldMk cId="1545831673" sldId="348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dgm:spPr/>
      <dgm:t>
        <a:bodyPr/>
        <a:lstStyle/>
        <a:p>
          <a:r>
            <a:rPr lang="en-US"/>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dgm:spPr/>
      <dgm:t>
        <a:bodyPr/>
        <a:lstStyle/>
        <a:p>
          <a:r>
            <a:rPr lang="en-US"/>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dgm:spPr/>
      <dgm:t>
        <a:bodyPr/>
        <a:lstStyle/>
        <a:p>
          <a:r>
            <a:rPr lang="en-US"/>
            <a:t>Add look and feel</a:t>
          </a:r>
        </a:p>
      </dgm:t>
    </dgm:pt>
    <dgm:pt modelId="{7A94B741-C6A6-4C8F-8349-2B30C09B823C}" type="parTrans" cxnId="{1D93BA2E-57DE-428B-99AA-54B4239CEE08}">
      <dgm:prSet/>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F584FDE4-16E0-4B0C-B8D0-D48548090984}">
      <dgm:prSet phldrT="[Text]"/>
      <dgm:spPr/>
      <dgm:t>
        <a:bodyPr/>
        <a:lstStyle/>
        <a:p>
          <a:pPr rtl="0"/>
          <a:r>
            <a:rPr lang="en-US" b="1" dirty="0">
              <a:latin typeface="Calibri Light" panose="020F0302020204030204"/>
            </a:rPr>
            <a:t>Core Lab</a:t>
          </a:r>
          <a:br>
            <a:rPr lang="en-US" b="1" dirty="0">
              <a:latin typeface="Calibri Light" panose="020F0302020204030204"/>
            </a:rPr>
          </a:br>
          <a:r>
            <a:rPr lang="en-US" b="1" dirty="0">
              <a:latin typeface="Calibri Light" panose="020F0302020204030204"/>
            </a:rPr>
            <a:t>(path B)</a:t>
          </a:r>
          <a:endParaRPr lang="en-US" b="1" dirty="0"/>
        </a:p>
      </dgm:t>
    </dgm:pt>
    <dgm:pt modelId="{A6C1A010-2A37-46E2-8857-0ABA6C256445}" type="parTrans" cxnId="{4620137D-93FD-44FA-BB3F-88B04CCC04D5}">
      <dgm:prSet/>
      <dgm:spPr/>
      <dgm:t>
        <a:bodyPr/>
        <a:lstStyle/>
        <a:p>
          <a:endParaRPr lang="en-US"/>
        </a:p>
      </dgm:t>
    </dgm:pt>
    <dgm:pt modelId="{426DD070-C471-4CE6-B908-0772B7FD5280}" type="sibTrans" cxnId="{4620137D-93FD-44FA-BB3F-88B04CCC04D5}">
      <dgm:prSet/>
      <dgm:spPr/>
      <dgm:t>
        <a:bodyPr/>
        <a:lstStyle/>
        <a:p>
          <a:endParaRPr lang="en-US"/>
        </a:p>
      </dgm:t>
    </dgm:pt>
    <dgm:pt modelId="{BF76E8A4-2FB8-4EE5-8DF2-B2803E111F56}">
      <dgm:prSet phldrT="[Text]"/>
      <dgm:spPr/>
      <dgm:t>
        <a:bodyPr/>
        <a:lstStyle/>
        <a:p>
          <a:r>
            <a:rPr lang="en-US"/>
            <a:t>App setup</a:t>
          </a:r>
        </a:p>
      </dgm:t>
    </dgm:pt>
    <dgm:pt modelId="{FA3ED1DF-1682-4433-B886-69963398A69B}" type="parTrans" cxnId="{0A8FBF2E-8010-4955-AF4B-5384C95E7D8E}">
      <dgm:prSet/>
      <dgm:spPr/>
      <dgm:t>
        <a:bodyPr/>
        <a:lstStyle/>
        <a:p>
          <a:endParaRPr lang="en-US"/>
        </a:p>
      </dgm:t>
    </dgm:pt>
    <dgm:pt modelId="{D4AE5FF8-2DC1-4165-9595-72A066B57BE6}" type="sibTrans" cxnId="{0A8FBF2E-8010-4955-AF4B-5384C95E7D8E}">
      <dgm:prSet/>
      <dgm:spPr/>
      <dgm:t>
        <a:bodyPr/>
        <a:lstStyle/>
        <a:p>
          <a:endParaRPr lang="en-US"/>
        </a:p>
      </dgm:t>
    </dgm:pt>
    <dgm:pt modelId="{2D8A3DED-C211-44A5-A370-6A4204D55D97}">
      <dgm:prSet phldrT="[Text]"/>
      <dgm:spPr/>
      <dgm:t>
        <a:bodyPr/>
        <a:lstStyle/>
        <a:p>
          <a:r>
            <a:rPr lang="en-US"/>
            <a:t>Add tab with SSO</a:t>
          </a:r>
        </a:p>
      </dgm:t>
    </dgm:pt>
    <dgm:pt modelId="{50B845F2-1BF3-4CA6-A7F7-1EC3EE492A29}" type="parTrans" cxnId="{D84E538D-42D3-4131-A65C-FC26F40D0EFC}">
      <dgm:prSet/>
      <dgm:spPr/>
      <dgm:t>
        <a:bodyPr/>
        <a:lstStyle/>
        <a:p>
          <a:endParaRPr lang="en-US"/>
        </a:p>
      </dgm:t>
    </dgm:pt>
    <dgm:pt modelId="{B2221615-C69E-4BD0-AC4D-9C811E5A9AC0}" type="sibTrans" cxnId="{D84E538D-42D3-4131-A65C-FC26F40D0EFC}">
      <dgm:prSet/>
      <dgm:spPr/>
      <dgm:t>
        <a:bodyPr/>
        <a:lstStyle/>
        <a:p>
          <a:endParaRPr lang="en-US"/>
        </a:p>
      </dgm:t>
    </dgm:pt>
    <dgm:pt modelId="{E702D9FB-069C-4441-85FC-4A3E6D5285C4}">
      <dgm:prSet phldrT="[Text]"/>
      <dgm:spPr/>
      <dgm:t>
        <a:bodyPr/>
        <a:lstStyle/>
        <a:p>
          <a:r>
            <a:rPr lang="en-US"/>
            <a:t>Add look and feel</a:t>
          </a:r>
        </a:p>
      </dgm:t>
    </dgm:pt>
    <dgm:pt modelId="{F90709D0-3470-4DAE-9655-C19EA7BE98F4}" type="parTrans" cxnId="{30607C48-CA6B-46F4-BDAB-A51A50D30CEE}">
      <dgm:prSet/>
      <dgm:spPr/>
      <dgm:t>
        <a:bodyPr/>
        <a:lstStyle/>
        <a:p>
          <a:endParaRPr lang="en-US"/>
        </a:p>
      </dgm:t>
    </dgm:pt>
    <dgm:pt modelId="{A95B328D-2749-4757-97A8-8CFC8F2A89E0}" type="sibTrans" cxnId="{30607C48-CA6B-46F4-BDAB-A51A50D30CEE}">
      <dgm:prSet/>
      <dgm:spPr/>
      <dgm:t>
        <a:bodyPr/>
        <a:lstStyle/>
        <a:p>
          <a:endParaRPr lang="en-US"/>
        </a:p>
      </dgm:t>
    </dgm:pt>
    <dgm:pt modelId="{64822F87-9116-4594-B832-C683546AC7EE}">
      <dgm:prSet phldrT="[Text]"/>
      <dgm:spPr/>
      <dgm:t>
        <a:bodyPr/>
        <a:lstStyle/>
        <a:p>
          <a:r>
            <a:rPr lang="en-US"/>
            <a:t>App setup no AAD</a:t>
          </a:r>
        </a:p>
      </dgm:t>
    </dgm:pt>
    <dgm:pt modelId="{1BB7FB77-77E2-486E-B1AD-38033788B742}" type="parTrans" cxnId="{26301FB4-7628-4BF6-ADD0-8DEFFAC9C8E5}">
      <dgm:prSet/>
      <dgm:spPr/>
      <dgm:t>
        <a:bodyPr/>
        <a:lstStyle/>
        <a:p>
          <a:endParaRPr lang="en-US"/>
        </a:p>
      </dgm:t>
    </dgm:pt>
    <dgm:pt modelId="{37171B54-D52E-4BC9-9F7A-3F420653426A}" type="sibTrans" cxnId="{26301FB4-7628-4BF6-ADD0-8DEFFAC9C8E5}">
      <dgm:prSet/>
      <dgm:spPr/>
      <dgm:t>
        <a:bodyPr/>
        <a:lstStyle/>
        <a:p>
          <a:endParaRPr lang="en-US"/>
        </a:p>
      </dgm:t>
    </dgm:pt>
    <dgm:pt modelId="{31F53515-65B5-48AA-87EB-2D8636542B23}" type="pres">
      <dgm:prSet presAssocID="{4EF7D40E-0CEE-40E2-9B3F-295295727D61}" presName="diagram" presStyleCnt="0">
        <dgm:presLayoutVars>
          <dgm:chPref val="1"/>
          <dgm:dir/>
          <dgm:animOne val="branch"/>
          <dgm:animLvl val="lvl"/>
          <dgm:resizeHandles/>
        </dgm:presLayoutVars>
      </dgm:prSet>
      <dgm:spPr/>
    </dgm:pt>
    <dgm:pt modelId="{FBC17599-6C44-4C42-88AD-533DB49DDCFA}" type="pres">
      <dgm:prSet presAssocID="{F584FDE4-16E0-4B0C-B8D0-D48548090984}" presName="root" presStyleCnt="0"/>
      <dgm:spPr/>
    </dgm:pt>
    <dgm:pt modelId="{C0BEBEEB-496B-465B-8157-B83D581FDDB9}" type="pres">
      <dgm:prSet presAssocID="{F584FDE4-16E0-4B0C-B8D0-D48548090984}" presName="rootComposite" presStyleCnt="0"/>
      <dgm:spPr/>
    </dgm:pt>
    <dgm:pt modelId="{538A2852-A99F-470B-997D-7C15C1061CC0}" type="pres">
      <dgm:prSet presAssocID="{F584FDE4-16E0-4B0C-B8D0-D48548090984}" presName="rootText" presStyleLbl="node1" presStyleIdx="0" presStyleCnt="1"/>
      <dgm:spPr/>
    </dgm:pt>
    <dgm:pt modelId="{1E050AB4-C163-4FE1-A07C-D728E4273C2E}" type="pres">
      <dgm:prSet presAssocID="{F584FDE4-16E0-4B0C-B8D0-D48548090984}" presName="rootConnector" presStyleLbl="node1" presStyleIdx="0" presStyleCnt="1"/>
      <dgm:spPr/>
    </dgm:pt>
    <dgm:pt modelId="{5CE3CA21-2790-4942-9AB2-38AE20FD6C99}" type="pres">
      <dgm:prSet presAssocID="{F584FDE4-16E0-4B0C-B8D0-D48548090984}" presName="childShape" presStyleCnt="0"/>
      <dgm:spPr/>
    </dgm:pt>
    <dgm:pt modelId="{7BA19281-BC5B-4C63-A054-A30467B99D59}" type="pres">
      <dgm:prSet presAssocID="{FA3ED1DF-1682-4433-B886-69963398A69B}" presName="Name13" presStyleLbl="parChTrans1D2" presStyleIdx="0" presStyleCnt="4"/>
      <dgm:spPr/>
    </dgm:pt>
    <dgm:pt modelId="{4439AA76-534C-4ECB-A8AE-36F1B63F5D57}" type="pres">
      <dgm:prSet presAssocID="{BF76E8A4-2FB8-4EE5-8DF2-B2803E111F56}" presName="childText" presStyleLbl="bgAcc1" presStyleIdx="0" presStyleCnt="4">
        <dgm:presLayoutVars>
          <dgm:bulletEnabled val="1"/>
        </dgm:presLayoutVars>
      </dgm:prSet>
      <dgm:spPr/>
    </dgm:pt>
    <dgm:pt modelId="{430028D1-82A8-4EA0-A915-2A729FA6B21D}" type="pres">
      <dgm:prSet presAssocID="{1BB7FB77-77E2-486E-B1AD-38033788B742}" presName="Name13" presStyleLbl="parChTrans1D2" presStyleIdx="1" presStyleCnt="4"/>
      <dgm:spPr/>
    </dgm:pt>
    <dgm:pt modelId="{7F4462D9-3A63-4EA4-9DA9-D70DCDC94979}" type="pres">
      <dgm:prSet presAssocID="{64822F87-9116-4594-B832-C683546AC7EE}" presName="childText" presStyleLbl="bgAcc1" presStyleIdx="1" presStyleCnt="4">
        <dgm:presLayoutVars>
          <dgm:bulletEnabled val="1"/>
        </dgm:presLayoutVars>
      </dgm:prSet>
      <dgm:spPr/>
    </dgm:pt>
    <dgm:pt modelId="{51022A14-39FE-4933-B1A9-5DC987D30FF2}" type="pres">
      <dgm:prSet presAssocID="{50B845F2-1BF3-4CA6-A7F7-1EC3EE492A29}" presName="Name13" presStyleLbl="parChTrans1D2" presStyleIdx="2" presStyleCnt="4"/>
      <dgm:spPr/>
    </dgm:pt>
    <dgm:pt modelId="{336790C2-E9A9-4733-8517-39B8A5750C00}" type="pres">
      <dgm:prSet presAssocID="{2D8A3DED-C211-44A5-A370-6A4204D55D97}" presName="childText" presStyleLbl="bgAcc1" presStyleIdx="2" presStyleCnt="4">
        <dgm:presLayoutVars>
          <dgm:bulletEnabled val="1"/>
        </dgm:presLayoutVars>
      </dgm:prSet>
      <dgm:spPr/>
    </dgm:pt>
    <dgm:pt modelId="{138CD7B5-3FF5-43A5-8B6B-5091E78430D4}" type="pres">
      <dgm:prSet presAssocID="{F90709D0-3470-4DAE-9655-C19EA7BE98F4}" presName="Name13" presStyleLbl="parChTrans1D2" presStyleIdx="3" presStyleCnt="4"/>
      <dgm:spPr/>
    </dgm:pt>
    <dgm:pt modelId="{F63E1DE5-49E7-4F45-B799-2CF765E587D1}" type="pres">
      <dgm:prSet presAssocID="{E702D9FB-069C-4441-85FC-4A3E6D5285C4}" presName="childText" presStyleLbl="bgAcc1" presStyleIdx="3" presStyleCnt="4">
        <dgm:presLayoutVars>
          <dgm:bulletEnabled val="1"/>
        </dgm:presLayoutVars>
      </dgm:prSet>
      <dgm:spPr/>
    </dgm:pt>
  </dgm:ptLst>
  <dgm:cxnLst>
    <dgm:cxn modelId="{83034004-FE22-4843-A28B-D8BDC8C509BD}" type="presOf" srcId="{50B845F2-1BF3-4CA6-A7F7-1EC3EE492A29}" destId="{51022A14-39FE-4933-B1A9-5DC987D30FF2}" srcOrd="0" destOrd="0" presId="urn:microsoft.com/office/officeart/2005/8/layout/hierarchy3"/>
    <dgm:cxn modelId="{89FC6807-C081-474B-966F-D8FBD1AF2CE1}" type="presOf" srcId="{1BB7FB77-77E2-486E-B1AD-38033788B742}" destId="{430028D1-82A8-4EA0-A915-2A729FA6B21D}" srcOrd="0" destOrd="0" presId="urn:microsoft.com/office/officeart/2005/8/layout/hierarchy3"/>
    <dgm:cxn modelId="{0A8FBF2E-8010-4955-AF4B-5384C95E7D8E}" srcId="{F584FDE4-16E0-4B0C-B8D0-D48548090984}" destId="{BF76E8A4-2FB8-4EE5-8DF2-B2803E111F56}" srcOrd="0" destOrd="0" parTransId="{FA3ED1DF-1682-4433-B886-69963398A69B}" sibTransId="{D4AE5FF8-2DC1-4165-9595-72A066B57BE6}"/>
    <dgm:cxn modelId="{30607C48-CA6B-46F4-BDAB-A51A50D30CEE}" srcId="{F584FDE4-16E0-4B0C-B8D0-D48548090984}" destId="{E702D9FB-069C-4441-85FC-4A3E6D5285C4}" srcOrd="3" destOrd="0" parTransId="{F90709D0-3470-4DAE-9655-C19EA7BE98F4}" sibTransId="{A95B328D-2749-4757-97A8-8CFC8F2A89E0}"/>
    <dgm:cxn modelId="{2BD7946B-8AFA-4456-AB97-A10656C7F602}" type="presOf" srcId="{FA3ED1DF-1682-4433-B886-69963398A69B}" destId="{7BA19281-BC5B-4C63-A054-A30467B99D59}" srcOrd="0" destOrd="0" presId="urn:microsoft.com/office/officeart/2005/8/layout/hierarchy3"/>
    <dgm:cxn modelId="{D81C6E4C-CE48-4FCC-A0E2-B845D1E2A170}" type="presOf" srcId="{F584FDE4-16E0-4B0C-B8D0-D48548090984}" destId="{1E050AB4-C163-4FE1-A07C-D728E4273C2E}" srcOrd="1" destOrd="0" presId="urn:microsoft.com/office/officeart/2005/8/layout/hierarchy3"/>
    <dgm:cxn modelId="{9B6BAE79-1377-478D-B180-C261505B5994}" type="presOf" srcId="{E702D9FB-069C-4441-85FC-4A3E6D5285C4}" destId="{F63E1DE5-49E7-4F45-B799-2CF765E587D1}" srcOrd="0" destOrd="0" presId="urn:microsoft.com/office/officeart/2005/8/layout/hierarchy3"/>
    <dgm:cxn modelId="{4620137D-93FD-44FA-BB3F-88B04CCC04D5}" srcId="{4EF7D40E-0CEE-40E2-9B3F-295295727D61}" destId="{F584FDE4-16E0-4B0C-B8D0-D48548090984}" srcOrd="0" destOrd="0" parTransId="{A6C1A010-2A37-46E2-8857-0ABA6C256445}" sibTransId="{426DD070-C471-4CE6-B908-0772B7FD5280}"/>
    <dgm:cxn modelId="{DA2FE87D-B804-4733-920B-DCF9CF99DC71}" type="presOf" srcId="{BF76E8A4-2FB8-4EE5-8DF2-B2803E111F56}" destId="{4439AA76-534C-4ECB-A8AE-36F1B63F5D57}" srcOrd="0" destOrd="0" presId="urn:microsoft.com/office/officeart/2005/8/layout/hierarchy3"/>
    <dgm:cxn modelId="{D84E538D-42D3-4131-A65C-FC26F40D0EFC}" srcId="{F584FDE4-16E0-4B0C-B8D0-D48548090984}" destId="{2D8A3DED-C211-44A5-A370-6A4204D55D97}" srcOrd="2" destOrd="0" parTransId="{50B845F2-1BF3-4CA6-A7F7-1EC3EE492A29}" sibTransId="{B2221615-C69E-4BD0-AC4D-9C811E5A9AC0}"/>
    <dgm:cxn modelId="{AF5B0893-108F-47F8-88D4-023F295D755B}" type="presOf" srcId="{4EF7D40E-0CEE-40E2-9B3F-295295727D61}" destId="{31F53515-65B5-48AA-87EB-2D8636542B23}" srcOrd="0" destOrd="0" presId="urn:microsoft.com/office/officeart/2005/8/layout/hierarchy3"/>
    <dgm:cxn modelId="{84AE9493-73C8-44BE-9950-648DAA6C74DB}" type="presOf" srcId="{F90709D0-3470-4DAE-9655-C19EA7BE98F4}" destId="{138CD7B5-3FF5-43A5-8B6B-5091E78430D4}" srcOrd="0" destOrd="0" presId="urn:microsoft.com/office/officeart/2005/8/layout/hierarchy3"/>
    <dgm:cxn modelId="{F8001E9C-E571-406F-8762-6B5876993584}" type="presOf" srcId="{64822F87-9116-4594-B832-C683546AC7EE}" destId="{7F4462D9-3A63-4EA4-9DA9-D70DCDC94979}" srcOrd="0" destOrd="0" presId="urn:microsoft.com/office/officeart/2005/8/layout/hierarchy3"/>
    <dgm:cxn modelId="{26301FB4-7628-4BF6-ADD0-8DEFFAC9C8E5}" srcId="{F584FDE4-16E0-4B0C-B8D0-D48548090984}" destId="{64822F87-9116-4594-B832-C683546AC7EE}" srcOrd="1" destOrd="0" parTransId="{1BB7FB77-77E2-486E-B1AD-38033788B742}" sibTransId="{37171B54-D52E-4BC9-9F7A-3F420653426A}"/>
    <dgm:cxn modelId="{8C8366E8-EF00-413C-86F1-5A3BF4253924}" type="presOf" srcId="{2D8A3DED-C211-44A5-A370-6A4204D55D97}" destId="{336790C2-E9A9-4733-8517-39B8A5750C00}" srcOrd="0" destOrd="0" presId="urn:microsoft.com/office/officeart/2005/8/layout/hierarchy3"/>
    <dgm:cxn modelId="{B28615EB-0AE1-41AB-AB9A-1975EAB2469F}" type="presOf" srcId="{F584FDE4-16E0-4B0C-B8D0-D48548090984}" destId="{538A2852-A99F-470B-997D-7C15C1061CC0}" srcOrd="0" destOrd="0" presId="urn:microsoft.com/office/officeart/2005/8/layout/hierarchy3"/>
    <dgm:cxn modelId="{A95896FE-12A4-4DF3-9DE8-080228C33C3D}" type="presParOf" srcId="{31F53515-65B5-48AA-87EB-2D8636542B23}" destId="{FBC17599-6C44-4C42-88AD-533DB49DDCFA}" srcOrd="0" destOrd="0" presId="urn:microsoft.com/office/officeart/2005/8/layout/hierarchy3"/>
    <dgm:cxn modelId="{051DDFE4-B0E3-4F25-ACD5-39A9B5D67567}" type="presParOf" srcId="{FBC17599-6C44-4C42-88AD-533DB49DDCFA}" destId="{C0BEBEEB-496B-465B-8157-B83D581FDDB9}" srcOrd="0" destOrd="0" presId="urn:microsoft.com/office/officeart/2005/8/layout/hierarchy3"/>
    <dgm:cxn modelId="{CA5F1B47-19A5-4049-8A4E-381ADFC81BAB}" type="presParOf" srcId="{C0BEBEEB-496B-465B-8157-B83D581FDDB9}" destId="{538A2852-A99F-470B-997D-7C15C1061CC0}" srcOrd="0" destOrd="0" presId="urn:microsoft.com/office/officeart/2005/8/layout/hierarchy3"/>
    <dgm:cxn modelId="{F4CC4536-66CF-4B07-A82A-8C9855755863}" type="presParOf" srcId="{C0BEBEEB-496B-465B-8157-B83D581FDDB9}" destId="{1E050AB4-C163-4FE1-A07C-D728E4273C2E}" srcOrd="1" destOrd="0" presId="urn:microsoft.com/office/officeart/2005/8/layout/hierarchy3"/>
    <dgm:cxn modelId="{B6DA0967-EE42-4703-953B-E1BDD8318E45}" type="presParOf" srcId="{FBC17599-6C44-4C42-88AD-533DB49DDCFA}" destId="{5CE3CA21-2790-4942-9AB2-38AE20FD6C99}" srcOrd="1" destOrd="0" presId="urn:microsoft.com/office/officeart/2005/8/layout/hierarchy3"/>
    <dgm:cxn modelId="{A14CB183-D818-419D-8079-8ACF001B5075}" type="presParOf" srcId="{5CE3CA21-2790-4942-9AB2-38AE20FD6C99}" destId="{7BA19281-BC5B-4C63-A054-A30467B99D59}" srcOrd="0" destOrd="0" presId="urn:microsoft.com/office/officeart/2005/8/layout/hierarchy3"/>
    <dgm:cxn modelId="{C9863EB9-26FD-4005-937C-BC5A040FE282}" type="presParOf" srcId="{5CE3CA21-2790-4942-9AB2-38AE20FD6C99}" destId="{4439AA76-534C-4ECB-A8AE-36F1B63F5D57}" srcOrd="1" destOrd="0" presId="urn:microsoft.com/office/officeart/2005/8/layout/hierarchy3"/>
    <dgm:cxn modelId="{447DC001-07A8-4767-9DCF-EDFF99BB24E5}" type="presParOf" srcId="{5CE3CA21-2790-4942-9AB2-38AE20FD6C99}" destId="{430028D1-82A8-4EA0-A915-2A729FA6B21D}" srcOrd="2" destOrd="0" presId="urn:microsoft.com/office/officeart/2005/8/layout/hierarchy3"/>
    <dgm:cxn modelId="{79A21885-F009-4580-8D5D-8E04F16A7EC4}" type="presParOf" srcId="{5CE3CA21-2790-4942-9AB2-38AE20FD6C99}" destId="{7F4462D9-3A63-4EA4-9DA9-D70DCDC94979}" srcOrd="3" destOrd="0" presId="urn:microsoft.com/office/officeart/2005/8/layout/hierarchy3"/>
    <dgm:cxn modelId="{5BA44042-00B5-4843-A6AF-1E685F4E313F}" type="presParOf" srcId="{5CE3CA21-2790-4942-9AB2-38AE20FD6C99}" destId="{51022A14-39FE-4933-B1A9-5DC987D30FF2}" srcOrd="4" destOrd="0" presId="urn:microsoft.com/office/officeart/2005/8/layout/hierarchy3"/>
    <dgm:cxn modelId="{81D644AE-7AAF-4063-8309-E49917329E03}" type="presParOf" srcId="{5CE3CA21-2790-4942-9AB2-38AE20FD6C99}" destId="{336790C2-E9A9-4733-8517-39B8A5750C00}" srcOrd="5" destOrd="0" presId="urn:microsoft.com/office/officeart/2005/8/layout/hierarchy3"/>
    <dgm:cxn modelId="{F692B2B4-0FCF-47BA-8D7E-8B2B085B1E43}" type="presParOf" srcId="{5CE3CA21-2790-4942-9AB2-38AE20FD6C99}" destId="{138CD7B5-3FF5-43A5-8B6B-5091E78430D4}" srcOrd="6" destOrd="0" presId="urn:microsoft.com/office/officeart/2005/8/layout/hierarchy3"/>
    <dgm:cxn modelId="{85842F27-6F7B-4B98-9A74-B1787EC38F8C}" type="presParOf" srcId="{5CE3CA21-2790-4942-9AB2-38AE20FD6C99}" destId="{F63E1DE5-49E7-4F45-B799-2CF765E587D1}" srcOrd="7"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a:solidFill>
          <a:srgbClr val="996633"/>
        </a:solidFill>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custT="1"/>
      <dgm:spPr>
        <a:ln w="25400">
          <a:solidFill>
            <a:srgbClr val="996633"/>
          </a:solidFill>
        </a:ln>
      </dgm:spPr>
      <dgm:t>
        <a:bodyPr/>
        <a:lstStyle/>
        <a:p>
          <a:r>
            <a:rPr lang="en-US" sz="2000"/>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custT="1"/>
      <dgm:spPr>
        <a:ln>
          <a:solidFill>
            <a:srgbClr val="996633"/>
          </a:solidFill>
        </a:ln>
      </dgm:spPr>
      <dgm:t>
        <a:bodyPr/>
        <a:lstStyle/>
        <a:p>
          <a:r>
            <a:rPr lang="en-US" sz="2000"/>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custT="1"/>
      <dgm:spPr>
        <a:ln>
          <a:solidFill>
            <a:srgbClr val="996633"/>
          </a:solidFill>
        </a:ln>
      </dgm:spPr>
      <dgm:t>
        <a:bodyPr/>
        <a:lstStyle/>
        <a:p>
          <a:r>
            <a:rPr lang="en-US" sz="2000"/>
            <a:t>Add look and feel</a:t>
          </a:r>
        </a:p>
      </dgm:t>
    </dgm:pt>
    <dgm:pt modelId="{7A94B741-C6A6-4C8F-8349-2B30C09B823C}" type="parTrans" cxnId="{1D93BA2E-57DE-428B-99AA-54B4239CEE08}">
      <dgm:prSet/>
      <dgm:spPr>
        <a:ln>
          <a:solidFill>
            <a:srgbClr val="996633"/>
          </a:solidFill>
        </a:ln>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170" y="2230"/>
          <a:ext cx="1699855" cy="849927"/>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Core Lab</a:t>
          </a:r>
          <a:br>
            <a:rPr lang="en-US" sz="2400" kern="1200"/>
          </a:br>
          <a:r>
            <a:rPr lang="en-US" sz="2400" kern="1200"/>
            <a:t>(path A)</a:t>
          </a:r>
        </a:p>
      </dsp:txBody>
      <dsp:txXfrm>
        <a:off x="1348064" y="27124"/>
        <a:ext cx="1650067" cy="800139"/>
      </dsp:txXfrm>
    </dsp:sp>
    <dsp:sp modelId="{62E344D5-AC35-4EBB-8BD0-F9B14BF1CA54}">
      <dsp:nvSpPr>
        <dsp:cNvPr id="0" name=""/>
        <dsp:cNvSpPr/>
      </dsp:nvSpPr>
      <dsp:spPr>
        <a:xfrm>
          <a:off x="1493156" y="852157"/>
          <a:ext cx="169985" cy="637445"/>
        </a:xfrm>
        <a:custGeom>
          <a:avLst/>
          <a:gdLst/>
          <a:ahLst/>
          <a:cxnLst/>
          <a:rect l="0" t="0" r="0" b="0"/>
          <a:pathLst>
            <a:path>
              <a:moveTo>
                <a:pt x="0" y="0"/>
              </a:moveTo>
              <a:lnTo>
                <a:pt x="0" y="637445"/>
              </a:lnTo>
              <a:lnTo>
                <a:pt x="169985" y="637445"/>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141" y="1064639"/>
          <a:ext cx="1359884" cy="849927"/>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App setup</a:t>
          </a:r>
        </a:p>
      </dsp:txBody>
      <dsp:txXfrm>
        <a:off x="1688035" y="1089533"/>
        <a:ext cx="1310096" cy="800139"/>
      </dsp:txXfrm>
    </dsp:sp>
    <dsp:sp modelId="{2DC62A81-ECAF-477B-A2FA-73D3C16396BA}">
      <dsp:nvSpPr>
        <dsp:cNvPr id="0" name=""/>
        <dsp:cNvSpPr/>
      </dsp:nvSpPr>
      <dsp:spPr>
        <a:xfrm>
          <a:off x="1493156" y="852157"/>
          <a:ext cx="169985" cy="1699855"/>
        </a:xfrm>
        <a:custGeom>
          <a:avLst/>
          <a:gdLst/>
          <a:ahLst/>
          <a:cxnLst/>
          <a:rect l="0" t="0" r="0" b="0"/>
          <a:pathLst>
            <a:path>
              <a:moveTo>
                <a:pt x="0" y="0"/>
              </a:moveTo>
              <a:lnTo>
                <a:pt x="0" y="1699855"/>
              </a:lnTo>
              <a:lnTo>
                <a:pt x="169985" y="1699855"/>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141" y="2127049"/>
          <a:ext cx="1359884" cy="849927"/>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Add tab with SSO</a:t>
          </a:r>
        </a:p>
      </dsp:txBody>
      <dsp:txXfrm>
        <a:off x="1688035" y="2151943"/>
        <a:ext cx="1310096" cy="800139"/>
      </dsp:txXfrm>
    </dsp:sp>
    <dsp:sp modelId="{85666977-1668-4D1F-9FFE-CD18F785640D}">
      <dsp:nvSpPr>
        <dsp:cNvPr id="0" name=""/>
        <dsp:cNvSpPr/>
      </dsp:nvSpPr>
      <dsp:spPr>
        <a:xfrm>
          <a:off x="1493156" y="852157"/>
          <a:ext cx="169985" cy="2762264"/>
        </a:xfrm>
        <a:custGeom>
          <a:avLst/>
          <a:gdLst/>
          <a:ahLst/>
          <a:cxnLst/>
          <a:rect l="0" t="0" r="0" b="0"/>
          <a:pathLst>
            <a:path>
              <a:moveTo>
                <a:pt x="0" y="0"/>
              </a:moveTo>
              <a:lnTo>
                <a:pt x="0" y="2762264"/>
              </a:lnTo>
              <a:lnTo>
                <a:pt x="169985" y="2762264"/>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141" y="3189459"/>
          <a:ext cx="1359884" cy="849927"/>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Add look and feel</a:t>
          </a:r>
        </a:p>
      </dsp:txBody>
      <dsp:txXfrm>
        <a:off x="1688035" y="3214353"/>
        <a:ext cx="1310096" cy="800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A2852-A99F-470B-997D-7C15C1061CC0}">
      <dsp:nvSpPr>
        <dsp:cNvPr id="0" name=""/>
        <dsp:cNvSpPr/>
      </dsp:nvSpPr>
      <dsp:spPr>
        <a:xfrm>
          <a:off x="1118627" y="1884"/>
          <a:ext cx="1719479" cy="859739"/>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Calibri Light" panose="020F0302020204030204"/>
            </a:rPr>
            <a:t>Core Lab</a:t>
          </a:r>
          <a:br>
            <a:rPr lang="en-US" sz="2500" b="1" kern="1200" dirty="0">
              <a:latin typeface="Calibri Light" panose="020F0302020204030204"/>
            </a:rPr>
          </a:br>
          <a:r>
            <a:rPr lang="en-US" sz="2500" b="1" kern="1200" dirty="0">
              <a:latin typeface="Calibri Light" panose="020F0302020204030204"/>
            </a:rPr>
            <a:t>(path B)</a:t>
          </a:r>
          <a:endParaRPr lang="en-US" sz="2500" b="1" kern="1200" dirty="0"/>
        </a:p>
      </dsp:txBody>
      <dsp:txXfrm>
        <a:off x="1143808" y="27065"/>
        <a:ext cx="1669117" cy="809377"/>
      </dsp:txXfrm>
    </dsp:sp>
    <dsp:sp modelId="{7BA19281-BC5B-4C63-A054-A30467B99D59}">
      <dsp:nvSpPr>
        <dsp:cNvPr id="0" name=""/>
        <dsp:cNvSpPr/>
      </dsp:nvSpPr>
      <dsp:spPr>
        <a:xfrm>
          <a:off x="1290575" y="861623"/>
          <a:ext cx="171947" cy="644804"/>
        </a:xfrm>
        <a:custGeom>
          <a:avLst/>
          <a:gdLst/>
          <a:ahLst/>
          <a:cxnLst/>
          <a:rect l="0" t="0" r="0" b="0"/>
          <a:pathLst>
            <a:path>
              <a:moveTo>
                <a:pt x="0" y="0"/>
              </a:moveTo>
              <a:lnTo>
                <a:pt x="0" y="644804"/>
              </a:lnTo>
              <a:lnTo>
                <a:pt x="171947" y="644804"/>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39AA76-534C-4ECB-A8AE-36F1B63F5D57}">
      <dsp:nvSpPr>
        <dsp:cNvPr id="0" name=""/>
        <dsp:cNvSpPr/>
      </dsp:nvSpPr>
      <dsp:spPr>
        <a:xfrm>
          <a:off x="1462523" y="1076558"/>
          <a:ext cx="1375583" cy="859739"/>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App setup</a:t>
          </a:r>
        </a:p>
      </dsp:txBody>
      <dsp:txXfrm>
        <a:off x="1487704" y="1101739"/>
        <a:ext cx="1325221" cy="809377"/>
      </dsp:txXfrm>
    </dsp:sp>
    <dsp:sp modelId="{430028D1-82A8-4EA0-A915-2A729FA6B21D}">
      <dsp:nvSpPr>
        <dsp:cNvPr id="0" name=""/>
        <dsp:cNvSpPr/>
      </dsp:nvSpPr>
      <dsp:spPr>
        <a:xfrm>
          <a:off x="1290575" y="861623"/>
          <a:ext cx="171947" cy="1719479"/>
        </a:xfrm>
        <a:custGeom>
          <a:avLst/>
          <a:gdLst/>
          <a:ahLst/>
          <a:cxnLst/>
          <a:rect l="0" t="0" r="0" b="0"/>
          <a:pathLst>
            <a:path>
              <a:moveTo>
                <a:pt x="0" y="0"/>
              </a:moveTo>
              <a:lnTo>
                <a:pt x="0" y="1719479"/>
              </a:lnTo>
              <a:lnTo>
                <a:pt x="171947" y="1719479"/>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4462D9-3A63-4EA4-9DA9-D70DCDC94979}">
      <dsp:nvSpPr>
        <dsp:cNvPr id="0" name=""/>
        <dsp:cNvSpPr/>
      </dsp:nvSpPr>
      <dsp:spPr>
        <a:xfrm>
          <a:off x="1462523" y="2151233"/>
          <a:ext cx="1375583" cy="859739"/>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App setup no AAD</a:t>
          </a:r>
        </a:p>
      </dsp:txBody>
      <dsp:txXfrm>
        <a:off x="1487704" y="2176414"/>
        <a:ext cx="1325221" cy="809377"/>
      </dsp:txXfrm>
    </dsp:sp>
    <dsp:sp modelId="{51022A14-39FE-4933-B1A9-5DC987D30FF2}">
      <dsp:nvSpPr>
        <dsp:cNvPr id="0" name=""/>
        <dsp:cNvSpPr/>
      </dsp:nvSpPr>
      <dsp:spPr>
        <a:xfrm>
          <a:off x="1290575" y="861623"/>
          <a:ext cx="171947" cy="2794154"/>
        </a:xfrm>
        <a:custGeom>
          <a:avLst/>
          <a:gdLst/>
          <a:ahLst/>
          <a:cxnLst/>
          <a:rect l="0" t="0" r="0" b="0"/>
          <a:pathLst>
            <a:path>
              <a:moveTo>
                <a:pt x="0" y="0"/>
              </a:moveTo>
              <a:lnTo>
                <a:pt x="0" y="2794154"/>
              </a:lnTo>
              <a:lnTo>
                <a:pt x="171947" y="2794154"/>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6790C2-E9A9-4733-8517-39B8A5750C00}">
      <dsp:nvSpPr>
        <dsp:cNvPr id="0" name=""/>
        <dsp:cNvSpPr/>
      </dsp:nvSpPr>
      <dsp:spPr>
        <a:xfrm>
          <a:off x="1462523" y="3225908"/>
          <a:ext cx="1375583" cy="859739"/>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Add tab with SSO</a:t>
          </a:r>
        </a:p>
      </dsp:txBody>
      <dsp:txXfrm>
        <a:off x="1487704" y="3251089"/>
        <a:ext cx="1325221" cy="809377"/>
      </dsp:txXfrm>
    </dsp:sp>
    <dsp:sp modelId="{138CD7B5-3FF5-43A5-8B6B-5091E78430D4}">
      <dsp:nvSpPr>
        <dsp:cNvPr id="0" name=""/>
        <dsp:cNvSpPr/>
      </dsp:nvSpPr>
      <dsp:spPr>
        <a:xfrm>
          <a:off x="1290575" y="861623"/>
          <a:ext cx="171947" cy="3868829"/>
        </a:xfrm>
        <a:custGeom>
          <a:avLst/>
          <a:gdLst/>
          <a:ahLst/>
          <a:cxnLst/>
          <a:rect l="0" t="0" r="0" b="0"/>
          <a:pathLst>
            <a:path>
              <a:moveTo>
                <a:pt x="0" y="0"/>
              </a:moveTo>
              <a:lnTo>
                <a:pt x="0" y="3868829"/>
              </a:lnTo>
              <a:lnTo>
                <a:pt x="171947" y="3868829"/>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E1DE5-49E7-4F45-B799-2CF765E587D1}">
      <dsp:nvSpPr>
        <dsp:cNvPr id="0" name=""/>
        <dsp:cNvSpPr/>
      </dsp:nvSpPr>
      <dsp:spPr>
        <a:xfrm>
          <a:off x="1462523" y="4300583"/>
          <a:ext cx="1375583" cy="859739"/>
        </a:xfrm>
        <a:prstGeom prst="roundRect">
          <a:avLst>
            <a:gd name="adj" fmla="val 10000"/>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Add look and feel</a:t>
          </a:r>
        </a:p>
      </dsp:txBody>
      <dsp:txXfrm>
        <a:off x="1487704" y="4325764"/>
        <a:ext cx="1325221" cy="8093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358" y="2230"/>
          <a:ext cx="1700096" cy="850048"/>
        </a:xfrm>
        <a:prstGeom prst="roundRect">
          <a:avLst>
            <a:gd name="adj" fmla="val 10000"/>
          </a:avLst>
        </a:prstGeom>
        <a:solidFill>
          <a:srgbClr val="996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Core Lab</a:t>
          </a:r>
          <a:br>
            <a:rPr lang="en-US" sz="2600" kern="1200"/>
          </a:br>
          <a:r>
            <a:rPr lang="en-US" sz="2600" kern="1200"/>
            <a:t>(path A)</a:t>
          </a:r>
        </a:p>
      </dsp:txBody>
      <dsp:txXfrm>
        <a:off x="1348255" y="27127"/>
        <a:ext cx="1650302" cy="800254"/>
      </dsp:txXfrm>
    </dsp:sp>
    <dsp:sp modelId="{62E344D5-AC35-4EBB-8BD0-F9B14BF1CA54}">
      <dsp:nvSpPr>
        <dsp:cNvPr id="0" name=""/>
        <dsp:cNvSpPr/>
      </dsp:nvSpPr>
      <dsp:spPr>
        <a:xfrm>
          <a:off x="1493368" y="852279"/>
          <a:ext cx="170009" cy="637536"/>
        </a:xfrm>
        <a:custGeom>
          <a:avLst/>
          <a:gdLst/>
          <a:ahLst/>
          <a:cxnLst/>
          <a:rect l="0" t="0" r="0" b="0"/>
          <a:pathLst>
            <a:path>
              <a:moveTo>
                <a:pt x="0" y="0"/>
              </a:moveTo>
              <a:lnTo>
                <a:pt x="0" y="637536"/>
              </a:lnTo>
              <a:lnTo>
                <a:pt x="170009" y="63753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377" y="106479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App setup</a:t>
          </a:r>
        </a:p>
      </dsp:txBody>
      <dsp:txXfrm>
        <a:off x="1688274" y="1089688"/>
        <a:ext cx="1310283" cy="800254"/>
      </dsp:txXfrm>
    </dsp:sp>
    <dsp:sp modelId="{2DC62A81-ECAF-477B-A2FA-73D3C16396BA}">
      <dsp:nvSpPr>
        <dsp:cNvPr id="0" name=""/>
        <dsp:cNvSpPr/>
      </dsp:nvSpPr>
      <dsp:spPr>
        <a:xfrm>
          <a:off x="1493368" y="852279"/>
          <a:ext cx="170009" cy="1700096"/>
        </a:xfrm>
        <a:custGeom>
          <a:avLst/>
          <a:gdLst/>
          <a:ahLst/>
          <a:cxnLst/>
          <a:rect l="0" t="0" r="0" b="0"/>
          <a:pathLst>
            <a:path>
              <a:moveTo>
                <a:pt x="0" y="0"/>
              </a:moveTo>
              <a:lnTo>
                <a:pt x="0" y="1700096"/>
              </a:lnTo>
              <a:lnTo>
                <a:pt x="170009" y="17000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377" y="212735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tab with SSO</a:t>
          </a:r>
        </a:p>
      </dsp:txBody>
      <dsp:txXfrm>
        <a:off x="1688274" y="2152248"/>
        <a:ext cx="1310283" cy="800254"/>
      </dsp:txXfrm>
    </dsp:sp>
    <dsp:sp modelId="{85666977-1668-4D1F-9FFE-CD18F785640D}">
      <dsp:nvSpPr>
        <dsp:cNvPr id="0" name=""/>
        <dsp:cNvSpPr/>
      </dsp:nvSpPr>
      <dsp:spPr>
        <a:xfrm>
          <a:off x="1493368" y="852279"/>
          <a:ext cx="170009" cy="2762657"/>
        </a:xfrm>
        <a:custGeom>
          <a:avLst/>
          <a:gdLst/>
          <a:ahLst/>
          <a:cxnLst/>
          <a:rect l="0" t="0" r="0" b="0"/>
          <a:pathLst>
            <a:path>
              <a:moveTo>
                <a:pt x="0" y="0"/>
              </a:moveTo>
              <a:lnTo>
                <a:pt x="0" y="2762657"/>
              </a:lnTo>
              <a:lnTo>
                <a:pt x="170009" y="2762657"/>
              </a:lnTo>
            </a:path>
          </a:pathLst>
        </a:custGeom>
        <a:noFill/>
        <a:ln w="25400" cap="flat" cmpd="sng" algn="ctr">
          <a:solidFill>
            <a:srgbClr val="996633"/>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377" y="318991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look and feel</a:t>
          </a:r>
        </a:p>
      </dsp:txBody>
      <dsp:txXfrm>
        <a:off x="1688274" y="3214808"/>
        <a:ext cx="1310283" cy="8002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DE9C0-A157-4412-9F20-5271503CDF04}" type="datetimeFigureOut">
              <a:rPr lang="en-AU" smtClean="0"/>
              <a:t>8/11/2022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96D04-00DA-4B1E-9542-7B4EB47A416E}" type="slidenum">
              <a:rPr lang="en-AU" smtClean="0"/>
              <a:t>‹#›</a:t>
            </a:fld>
            <a:endParaRPr lang="en-AU"/>
          </a:p>
        </p:txBody>
      </p:sp>
    </p:spTree>
    <p:extLst>
      <p:ext uri="{BB962C8B-B14F-4D97-AF65-F5344CB8AC3E}">
        <p14:creationId xmlns:p14="http://schemas.microsoft.com/office/powerpoint/2010/main" val="109002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the students to Microsoft Teams App Camp!</a:t>
            </a:r>
            <a:br>
              <a:rPr lang="en-US" dirty="0"/>
            </a:br>
            <a:r>
              <a:rPr lang="en-US" dirty="0"/>
              <a:t>Students will learn how to extend a web application to be a full-featured Microsoft Teams app, and how to sell it in the Microsoft Teams app store.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4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Teams apps can run in 3 application scopes.</a:t>
            </a:r>
          </a:p>
          <a:p>
            <a:endParaRPr lang="en-US" sz="900" b="1" dirty="0"/>
          </a:p>
          <a:p>
            <a:pPr marL="171450" indent="-171450">
              <a:buFont typeface="Arial" panose="020B0604020202020204" pitchFamily="34" charset="0"/>
              <a:buChar char="•"/>
            </a:pPr>
            <a:r>
              <a:rPr lang="en-US" sz="900" b="1" dirty="0"/>
              <a:t>Teams channels are part of Teams, which have a specific membership. Your app is interacting with the members of the Team.</a:t>
            </a:r>
          </a:p>
          <a:p>
            <a:pPr marL="171450" indent="-171450">
              <a:buFont typeface="Arial" panose="020B0604020202020204" pitchFamily="34" charset="0"/>
              <a:buChar char="•"/>
            </a:pPr>
            <a:r>
              <a:rPr lang="en-US" sz="900" b="1" dirty="0"/>
              <a:t>Group conversations – which include meetings – have an ad-hoc membership but still your app is interacting with multiple users.</a:t>
            </a:r>
          </a:p>
          <a:p>
            <a:pPr marL="171450" indent="-171450">
              <a:buFont typeface="Arial" panose="020B0604020202020204" pitchFamily="34" charset="0"/>
              <a:buChar char="•"/>
            </a:pPr>
            <a:r>
              <a:rPr lang="en-US" sz="900" b="1" dirty="0"/>
              <a:t>Personal scope apps are selected in the left navigation of Teams. This is where your app can work 1:1 with users; this is a good place to provide per-user summaries or other information that will be different for each user/</a:t>
            </a:r>
          </a:p>
        </p:txBody>
      </p:sp>
      <p:sp>
        <p:nvSpPr>
          <p:cNvPr id="4" name="Header Placeholder 3"/>
          <p:cNvSpPr>
            <a:spLocks noGrp="1"/>
          </p:cNvSpPr>
          <p:nvPr>
            <p:ph type="hdr" sz="quarter" idx="10"/>
          </p:nvPr>
        </p:nvSpPr>
        <p:spPr/>
        <p:txBody>
          <a:bodyPr/>
          <a:lstStyle/>
          <a:p>
            <a:pPr marL="0" marR="0" lvl="0" indent="0" algn="l" defTabSz="94346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46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346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69" rtl="0" eaLnBrk="1" fontAlgn="auto" latinLnBrk="0" hangingPunct="1">
                <a:lnSpc>
                  <a:spcPct val="100000"/>
                </a:lnSpc>
                <a:spcBef>
                  <a:spcPts val="0"/>
                </a:spcBef>
                <a:spcAft>
                  <a:spcPts val="0"/>
                </a:spcAft>
                <a:buClrTx/>
                <a:buSzTx/>
                <a:buFontTx/>
                <a:buNone/>
                <a:tabLst/>
                <a:defRPr/>
              </a:pPr>
              <a:t>11/8/2022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34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69"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196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Teams clients – which include a desktop app, web app, and mobile app – run over not just Teams back-end services but also services all across Microsoft 365. Teams stitches them all together into a unified user experience.</a:t>
            </a:r>
          </a:p>
          <a:p>
            <a:r>
              <a:rPr lang="en-US" dirty="0"/>
              <a:t>Microsoft Azure AD is the identity system that’s common to all these services; without a common identity system, it would be difficult to provide a seamless and secure user experience.</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5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491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 doesn’t run </a:t>
            </a:r>
            <a:r>
              <a:rPr lang="en-US" i="1" dirty="0"/>
              <a:t>in</a:t>
            </a:r>
            <a:r>
              <a:rPr lang="en-US" i="0" dirty="0"/>
              <a:t> Teams; it just appears in the Teams UI.</a:t>
            </a:r>
          </a:p>
          <a:p>
            <a:r>
              <a:rPr lang="en-US" i="0" dirty="0"/>
              <a:t>(CLICK to show the manifest file which tells Teams how to display your app)</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5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247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 can also make use of all those underlying services!</a:t>
            </a:r>
          </a:p>
          <a:p>
            <a:r>
              <a:rPr lang="en-US" dirty="0"/>
              <a:t>The API that makes all that data available is called the Microsoft Graph.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5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2472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Teams app is served up by an ordinary web server, which serves up web pages to be displayed in tabs, dialogs, and configuration pages. </a:t>
            </a:r>
          </a:p>
          <a:p>
            <a:endParaRPr lang="en-US" dirty="0"/>
          </a:p>
          <a:p>
            <a:r>
              <a:rPr lang="en-US" dirty="0"/>
              <a:t>In addition, it typically provides a REST interface for use by the client apps. The client-side code authenticates itself to the app’s server using an Azure AD access token provided by the Teams JavaScript SDK; the web server validates this token using an Azure AD library.</a:t>
            </a:r>
          </a:p>
          <a:p>
            <a:endParaRPr lang="en-US" dirty="0"/>
          </a:p>
          <a:p>
            <a:r>
              <a:rPr lang="en-US" dirty="0"/>
              <a:t>When the app needs access to content in Teams or other parts of Microsoft 365, it uses the Microsoft Graph API. To call the Graph, it needs an Azure AD access token; the app uses the </a:t>
            </a:r>
            <a:r>
              <a:rPr lang="en-US" dirty="0" err="1"/>
              <a:t>Oauth</a:t>
            </a:r>
            <a:r>
              <a:rPr lang="en-US" dirty="0"/>
              <a:t> 2.0 On Behalf Of flow to swap the incoming access token for a new one that targets the Microsoft Graph.</a:t>
            </a:r>
          </a:p>
          <a:p>
            <a:endParaRPr lang="en-US" dirty="0"/>
          </a:p>
          <a:p>
            <a:r>
              <a:rPr lang="en-US" dirty="0"/>
              <a:t>This works well for many things, but sometimes Teams needs to provide real-time updates to the app, such as when a message extension is clicked or a conversational bot receives a message. This is provided by the Azure Bot Framework, which is well-suited to provide secure real-time messaging between the app and Microsoft Teams.</a:t>
            </a:r>
          </a:p>
        </p:txBody>
      </p:sp>
      <p:sp>
        <p:nvSpPr>
          <p:cNvPr id="4" name="Slide Number Placeholder 3"/>
          <p:cNvSpPr>
            <a:spLocks noGrp="1"/>
          </p:cNvSpPr>
          <p:nvPr>
            <p:ph type="sldNum" sz="quarter" idx="5"/>
          </p:nvPr>
        </p:nvSpPr>
        <p:spPr/>
        <p:txBody>
          <a:bodyPr/>
          <a:lstStyle/>
          <a:p>
            <a:fld id="{9C696D04-00DA-4B1E-9542-7B4EB47A416E}" type="slidenum">
              <a:rPr lang="en-AU" smtClean="0"/>
              <a:t>16</a:t>
            </a:fld>
            <a:endParaRPr lang="en-AU"/>
          </a:p>
        </p:txBody>
      </p:sp>
    </p:spTree>
    <p:extLst>
      <p:ext uri="{BB962C8B-B14F-4D97-AF65-F5344CB8AC3E}">
        <p14:creationId xmlns:p14="http://schemas.microsoft.com/office/powerpoint/2010/main" val="319852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Teams are based on an older technology called Office 365 Groups (now Microsoft 365 Groups).</a:t>
            </a:r>
          </a:p>
          <a:p>
            <a:r>
              <a:rPr lang="en-US" dirty="0"/>
              <a:t>This is a membership service for M365 teamwork apps based on Azure AD.</a:t>
            </a:r>
          </a:p>
          <a:p>
            <a:endParaRPr lang="en-US" dirty="0"/>
          </a:p>
          <a:p>
            <a:r>
              <a:rPr lang="en-US" dirty="0"/>
              <a:t>Each Group has a set of owners (the Team owners) and members (the Team members).</a:t>
            </a:r>
          </a:p>
          <a:p>
            <a:r>
              <a:rPr lang="en-US" dirty="0"/>
              <a:t>Each Group also has other Microsoft 365 resources connected to it, including a SharePoint Team site (site collection), a shared Exchange calendar and mailbox, a shared OneNote, and a Planner plan. Permission to access these resources is based on the owners and members of the Group.</a:t>
            </a:r>
          </a:p>
          <a:p>
            <a:endParaRPr lang="en-US" dirty="0"/>
          </a:p>
          <a:p>
            <a:r>
              <a:rPr lang="en-US" dirty="0"/>
              <a:t>So in the Teams scope, your app can depend on these resources; for example there will always be a SharePoint site and users will have permission to access it.</a:t>
            </a:r>
          </a:p>
          <a:p>
            <a:r>
              <a:rPr lang="en-US" dirty="0"/>
              <a:t>You may encounter this when using the Graph API. The Team ID is the same as the Office 365 ID.</a:t>
            </a:r>
          </a:p>
          <a:p>
            <a:endParaRPr lang="en-US"/>
          </a:p>
          <a:p>
            <a:endParaRPr lang="en-US" dirty="0"/>
          </a:p>
        </p:txBody>
      </p:sp>
      <p:sp>
        <p:nvSpPr>
          <p:cNvPr id="4" name="Slide Number Placeholder 3"/>
          <p:cNvSpPr>
            <a:spLocks noGrp="1"/>
          </p:cNvSpPr>
          <p:nvPr>
            <p:ph type="sldNum" sz="quarter" idx="5"/>
          </p:nvPr>
        </p:nvSpPr>
        <p:spPr/>
        <p:txBody>
          <a:bodyPr/>
          <a:lstStyle/>
          <a:p>
            <a:fld id="{093902CF-FEC7-40E9-ACD5-DF34C7085C59}" type="slidenum">
              <a:rPr lang="en-US" smtClean="0"/>
              <a:t>17</a:t>
            </a:fld>
            <a:endParaRPr lang="en-US"/>
          </a:p>
        </p:txBody>
      </p:sp>
    </p:spTree>
    <p:extLst>
      <p:ext uri="{BB962C8B-B14F-4D97-AF65-F5344CB8AC3E}">
        <p14:creationId xmlns:p14="http://schemas.microsoft.com/office/powerpoint/2010/main" val="1325625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may ask where all this data is stored; this slide shows the answer.</a:t>
            </a:r>
          </a:p>
          <a:p>
            <a:r>
              <a:rPr lang="en-US" dirty="0"/>
              <a:t>Some items are migrated for long-term storage in Exchange or SharePoint, which have advanced compliance features like data retention and e-Discovery.</a:t>
            </a:r>
          </a:p>
          <a:p>
            <a:br>
              <a:rPr lang="en-US" dirty="0"/>
            </a:br>
            <a:r>
              <a:rPr lang="en-US" dirty="0"/>
              <a:t>Applications should not use the locations shown in this slide! They should use the Microsoft Graph. The details of data storage may change and Graph will continue to work.</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5:33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5469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access the files Teams, they are stored in SharePoint and OneDrive.</a:t>
            </a:r>
          </a:p>
          <a:p>
            <a:r>
              <a:rPr lang="en-US" dirty="0"/>
              <a:t>(SharePoint and OneDrive share the same storage back-end and Graph calls)</a:t>
            </a:r>
          </a:p>
          <a:p>
            <a:endParaRPr lang="en-US" dirty="0"/>
          </a:p>
          <a:p>
            <a:r>
              <a:rPr lang="en-US" dirty="0"/>
              <a:t>Files in Teams are stored in the SharePoint site associated with the Team’s underlying Microsoft 365 Group. There is a folder for each channel (except for private channels, which get their own SharePoint site).</a:t>
            </a:r>
          </a:p>
          <a:p>
            <a:endParaRPr lang="en-US" dirty="0"/>
          </a:p>
          <a:p>
            <a:r>
              <a:rPr lang="en-US" dirty="0"/>
              <a:t>Files in group or 1:1 conversations are stored in the sender’s OneDrive in a folder called “Microsoft Teams Chat Files” and the permissions are altered to allow the people in the conversation to have access.</a:t>
            </a:r>
          </a:p>
        </p:txBody>
      </p:sp>
      <p:sp>
        <p:nvSpPr>
          <p:cNvPr id="4" name="Slide Number Placeholder 3"/>
          <p:cNvSpPr>
            <a:spLocks noGrp="1"/>
          </p:cNvSpPr>
          <p:nvPr>
            <p:ph type="sldNum" sz="quarter" idx="5"/>
          </p:nvPr>
        </p:nvSpPr>
        <p:spPr/>
        <p:txBody>
          <a:bodyPr/>
          <a:lstStyle/>
          <a:p>
            <a:fld id="{9C696D04-00DA-4B1E-9542-7B4EB47A416E}" type="slidenum">
              <a:rPr lang="en-AU" smtClean="0"/>
              <a:t>19</a:t>
            </a:fld>
            <a:endParaRPr lang="en-AU"/>
          </a:p>
        </p:txBody>
      </p:sp>
    </p:spTree>
    <p:extLst>
      <p:ext uri="{BB962C8B-B14F-4D97-AF65-F5344CB8AC3E}">
        <p14:creationId xmlns:p14="http://schemas.microsoft.com/office/powerpoint/2010/main" val="782611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background  now it’s time for labs!</a:t>
            </a:r>
          </a:p>
        </p:txBody>
      </p:sp>
      <p:sp>
        <p:nvSpPr>
          <p:cNvPr id="4" name="Slide Number Placeholder 3"/>
          <p:cNvSpPr>
            <a:spLocks noGrp="1"/>
          </p:cNvSpPr>
          <p:nvPr>
            <p:ph type="sldNum" sz="quarter" idx="5"/>
          </p:nvPr>
        </p:nvSpPr>
        <p:spPr/>
        <p:txBody>
          <a:bodyPr/>
          <a:lstStyle/>
          <a:p>
            <a:fld id="{9C696D04-00DA-4B1E-9542-7B4EB47A416E}" type="slidenum">
              <a:rPr lang="en-AU" smtClean="0"/>
              <a:t>20</a:t>
            </a:fld>
            <a:endParaRPr lang="en-AU"/>
          </a:p>
        </p:txBody>
      </p:sp>
    </p:spTree>
    <p:extLst>
      <p:ext uri="{BB962C8B-B14F-4D97-AF65-F5344CB8AC3E}">
        <p14:creationId xmlns:p14="http://schemas.microsoft.com/office/powerpoint/2010/main" val="108422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edit this slide and introduce the speaker(s)!</a:t>
            </a:r>
          </a:p>
        </p:txBody>
      </p:sp>
      <p:sp>
        <p:nvSpPr>
          <p:cNvPr id="4" name="Slide Number Placeholder 3"/>
          <p:cNvSpPr>
            <a:spLocks noGrp="1"/>
          </p:cNvSpPr>
          <p:nvPr>
            <p:ph type="sldNum" sz="quarter" idx="5"/>
          </p:nvPr>
        </p:nvSpPr>
        <p:spPr/>
        <p:txBody>
          <a:bodyPr/>
          <a:lstStyle/>
          <a:p>
            <a:fld id="{9C696D04-00DA-4B1E-9542-7B4EB47A416E}" type="slidenum">
              <a:rPr lang="en-AU" smtClean="0"/>
              <a:t>3</a:t>
            </a:fld>
            <a:endParaRPr lang="en-AU"/>
          </a:p>
        </p:txBody>
      </p:sp>
    </p:spTree>
    <p:extLst>
      <p:ext uri="{BB962C8B-B14F-4D97-AF65-F5344CB8AC3E}">
        <p14:creationId xmlns:p14="http://schemas.microsoft.com/office/powerpoint/2010/main" val="205761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244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times are approximate. Feel free to structure the lab time as you wish!</a:t>
            </a:r>
          </a:p>
        </p:txBody>
      </p:sp>
      <p:sp>
        <p:nvSpPr>
          <p:cNvPr id="4" name="Slide Number Placeholder 3"/>
          <p:cNvSpPr>
            <a:spLocks noGrp="1"/>
          </p:cNvSpPr>
          <p:nvPr>
            <p:ph type="sldNum" sz="quarter" idx="5"/>
          </p:nvPr>
        </p:nvSpPr>
        <p:spPr/>
        <p:txBody>
          <a:bodyPr/>
          <a:lstStyle/>
          <a:p>
            <a:fld id="{9C696D04-00DA-4B1E-9542-7B4EB47A416E}" type="slidenum">
              <a:rPr lang="en-AU" smtClean="0"/>
              <a:t>5</a:t>
            </a:fld>
            <a:endParaRPr lang="en-AU"/>
          </a:p>
        </p:txBody>
      </p:sp>
    </p:spTree>
    <p:extLst>
      <p:ext uri="{BB962C8B-B14F-4D97-AF65-F5344CB8AC3E}">
        <p14:creationId xmlns:p14="http://schemas.microsoft.com/office/powerpoint/2010/main" val="49203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Most students should begin by completing the “A Path” (labs A-01 – A-03). </a:t>
            </a:r>
          </a:p>
          <a:p>
            <a:r>
              <a:rPr lang="en-US" sz="1200" dirty="0">
                <a:effectLst/>
                <a:latin typeface="Calibri" panose="020F0502020204030204" pitchFamily="34" charset="0"/>
                <a:ea typeface="Calibri" panose="020F0502020204030204" pitchFamily="34" charset="0"/>
                <a:cs typeface="Arial" panose="020B0604020202020204" pitchFamily="34" charset="0"/>
              </a:rPr>
              <a:t>There is an alternate “B Path” (labs B-01 – B-04).</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“A” PATH IF YOUR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already use Azure AD for authentication OR</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do not authenticate users OR</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are building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“B” PATH IF YOUR STUDENTS:</a:t>
            </a:r>
            <a:br>
              <a:rPr lang="en-AU" dirty="0"/>
            </a:br>
            <a:r>
              <a:rPr lang="en-AU" dirty="0"/>
              <a:t> - want to build a Teams app based on an existing app that uses a non-Azure AD identity system such as Auth0, Identity Server, Okta, Ping Federate, or Azure AD B2C, or a bespoke identity system such as ASP.NET SQL based authentication</a:t>
            </a:r>
            <a:endParaRPr lang="en-US" dirty="0"/>
          </a:p>
          <a:p>
            <a:br>
              <a:rPr lang="en-US" sz="1200" dirty="0">
                <a:effectLst/>
                <a:latin typeface="Calibri" panose="020F0502020204030204" pitchFamily="34" charset="0"/>
                <a:ea typeface="Calibri" panose="020F0502020204030204" pitchFamily="34" charset="0"/>
                <a:cs typeface="Arial" panose="020B0604020202020204" pitchFamily="34" charset="0"/>
              </a:rPr>
            </a:br>
            <a:r>
              <a:rPr lang="en-US" sz="1200" dirty="0">
                <a:effectLst/>
                <a:latin typeface="Calibri" panose="020F0502020204030204" pitchFamily="34" charset="0"/>
                <a:ea typeface="Calibri" panose="020F0502020204030204" pitchFamily="34" charset="0"/>
                <a:cs typeface="Arial" panose="020B0604020202020204" pitchFamily="34" charset="0"/>
              </a:rPr>
              <a:t>The solution files for the extended labs are all built on the A-03 solution; they have been tested building on B-04 but students will need to understand the code and adapt the instructions in order to make this work.</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dirty="0">
                <a:effectLst/>
                <a:latin typeface="Calibri" panose="020F0502020204030204" pitchFamily="34" charset="0"/>
                <a:ea typeface="Calibri" panose="020F0502020204030204" pitchFamily="34" charset="0"/>
                <a:cs typeface="Arial" panose="020B0604020202020204" pitchFamily="34" charset="0"/>
              </a:rPr>
              <a:t>The extended labs can be done in any order, although not all the permutations have been tested. The /</a:t>
            </a:r>
            <a:r>
              <a:rPr lang="en-US" sz="1200" dirty="0" err="1">
                <a:effectLst/>
                <a:latin typeface="Calibri" panose="020F0502020204030204" pitchFamily="34" charset="0"/>
                <a:ea typeface="Calibri" panose="020F0502020204030204" pitchFamily="34" charset="0"/>
                <a:cs typeface="Arial" panose="020B0604020202020204" pitchFamily="34" charset="0"/>
              </a:rPr>
              <a:t>src</a:t>
            </a:r>
            <a:r>
              <a:rPr lang="en-US" sz="1200" dirty="0">
                <a:effectLst/>
                <a:latin typeface="Calibri" panose="020F0502020204030204" pitchFamily="34" charset="0"/>
                <a:ea typeface="Calibri" panose="020F0502020204030204" pitchFamily="34" charset="0"/>
                <a:cs typeface="Arial" panose="020B0604020202020204" pitchFamily="34" charset="0"/>
              </a:rPr>
              <a:t>/extend-with-capabilities/All folder contains the result of completing all of the extended labs and is useful for demonstration purposes.</a:t>
            </a:r>
            <a:endParaRPr lang="en-US" dirty="0"/>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6</a:t>
            </a:fld>
            <a:endParaRPr lang="en-AU"/>
          </a:p>
        </p:txBody>
      </p:sp>
    </p:spTree>
    <p:extLst>
      <p:ext uri="{BB962C8B-B14F-4D97-AF65-F5344CB8AC3E}">
        <p14:creationId xmlns:p14="http://schemas.microsoft.com/office/powerpoint/2010/main" val="55475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Students should begin by completing the “A Path” (labs A-01 – A-03). If they want to try the alternative lab which shows how to link another identity system to Azure AD, they could complete the “B Path” but the solution files for the extended labs won’t match.</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dirty="0">
                <a:effectLst/>
                <a:latin typeface="Calibri" panose="020F0502020204030204" pitchFamily="34" charset="0"/>
                <a:ea typeface="Calibri" panose="020F0502020204030204" pitchFamily="34" charset="0"/>
                <a:cs typeface="Arial" panose="020B0604020202020204" pitchFamily="34" charset="0"/>
              </a:rPr>
              <a:t>Once that’s done, students can pursue the extended labs in any order.</a:t>
            </a:r>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7</a:t>
            </a:fld>
            <a:endParaRPr lang="en-AU"/>
          </a:p>
        </p:txBody>
      </p:sp>
    </p:spTree>
    <p:extLst>
      <p:ext uri="{BB962C8B-B14F-4D97-AF65-F5344CB8AC3E}">
        <p14:creationId xmlns:p14="http://schemas.microsoft.com/office/powerpoint/2010/main" val="1820837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49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TEAMS APP CAMP, YOU'LL PORT THE NORTHWIND ORDERS APPLICATION, WHICH IS A SIMPLE SOFTWARE-AS-A-SERVICE APP, TO BECOME A MICROSOFT TEAMS APPLICATION.</a:t>
            </a:r>
          </a:p>
        </p:txBody>
      </p:sp>
      <p:sp>
        <p:nvSpPr>
          <p:cNvPr id="4" name="Slide Number Placeholder 3"/>
          <p:cNvSpPr>
            <a:spLocks noGrp="1"/>
          </p:cNvSpPr>
          <p:nvPr>
            <p:ph type="sldNum" sz="quarter" idx="5"/>
          </p:nvPr>
        </p:nvSpPr>
        <p:spPr/>
        <p:txBody>
          <a:bodyPr/>
          <a:lstStyle/>
          <a:p>
            <a:fld id="{9C696D04-00DA-4B1E-9542-7B4EB47A416E}" type="slidenum">
              <a:rPr lang="en-AU" smtClean="0"/>
              <a:t>9</a:t>
            </a:fld>
            <a:endParaRPr lang="en-AU"/>
          </a:p>
        </p:txBody>
      </p:sp>
    </p:spTree>
    <p:extLst>
      <p:ext uri="{BB962C8B-B14F-4D97-AF65-F5344CB8AC3E}">
        <p14:creationId xmlns:p14="http://schemas.microsoft.com/office/powerpoint/2010/main" val="79209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The left side of the slide shows the Teams app “capabilities”.</a:t>
            </a:r>
          </a:p>
          <a:p>
            <a:endParaRPr lang="en-US" sz="900" b="1" dirty="0"/>
          </a:p>
          <a:p>
            <a:r>
              <a:rPr lang="en-US" sz="900" b="1" dirty="0"/>
              <a:t>Teams apps don’t actually run in Teams! They just expose web pages and web services, which could be anywhere on the Internet.</a:t>
            </a:r>
          </a:p>
          <a:p>
            <a:endParaRPr lang="en-US" sz="900" b="1" dirty="0"/>
          </a:p>
          <a:p>
            <a:pPr marL="171450" indent="-171450">
              <a:buFont typeface="Arial" panose="020B0604020202020204" pitchFamily="34" charset="0"/>
              <a:buChar char="•"/>
            </a:pPr>
            <a:r>
              <a:rPr lang="en-US" sz="900" b="1" dirty="0"/>
              <a:t>Tabs, as well as </a:t>
            </a:r>
            <a:r>
              <a:rPr lang="en-US" sz="900" b="1" dirty="0" err="1"/>
              <a:t>cofnguration</a:t>
            </a:r>
            <a:r>
              <a:rPr lang="en-US" sz="900" b="1" dirty="0"/>
              <a:t> pages and dialogs, are just web pages</a:t>
            </a:r>
          </a:p>
          <a:p>
            <a:pPr marL="171450" indent="-171450">
              <a:buFont typeface="Arial" panose="020B0604020202020204" pitchFamily="34" charset="0"/>
              <a:buChar char="•"/>
            </a:pPr>
            <a:r>
              <a:rPr lang="en-US" sz="900" b="1" dirty="0"/>
              <a:t>Bots and Messaging Extensions are web services that communicate with the Azure Bot Service</a:t>
            </a:r>
          </a:p>
          <a:p>
            <a:pPr marL="171450" indent="-171450">
              <a:buFont typeface="Arial" panose="020B0604020202020204" pitchFamily="34" charset="0"/>
              <a:buChar char="•"/>
            </a:pPr>
            <a:r>
              <a:rPr lang="en-US" sz="900" b="1" dirty="0"/>
              <a:t>Dialogs are invoked using an API</a:t>
            </a:r>
          </a:p>
          <a:p>
            <a:pPr marL="171450" indent="-171450">
              <a:buFont typeface="Arial" panose="020B0604020202020204" pitchFamily="34" charset="0"/>
              <a:buChar char="•"/>
            </a:pPr>
            <a:r>
              <a:rPr lang="en-US" sz="900" b="1" dirty="0"/>
              <a:t>Adaptive cards can be used in Bots, Messaging extensions, and Dialogs, and are just JSON structures</a:t>
            </a:r>
          </a:p>
          <a:p>
            <a:pPr marL="171450" indent="-171450">
              <a:buFont typeface="Arial" panose="020B0604020202020204" pitchFamily="34" charset="0"/>
              <a:buChar char="•"/>
            </a:pPr>
            <a:endParaRPr lang="en-US" sz="900" b="1" dirty="0"/>
          </a:p>
          <a:p>
            <a:pPr marL="0" indent="0">
              <a:buFont typeface="Arial" panose="020B0604020202020204" pitchFamily="34" charset="0"/>
              <a:buNone/>
            </a:pPr>
            <a:r>
              <a:rPr lang="en-US" sz="900" b="1" dirty="0"/>
              <a:t>All standard stuff – though Microsoft SDK’s make it easier.</a:t>
            </a:r>
          </a:p>
          <a:p>
            <a:pPr marL="0" indent="0">
              <a:buFont typeface="Arial" panose="020B0604020202020204" pitchFamily="34" charset="0"/>
              <a:buNone/>
            </a:pPr>
            <a:endParaRPr lang="en-US" sz="900" b="1" dirty="0"/>
          </a:p>
          <a:p>
            <a:pPr marL="0" indent="0">
              <a:buFont typeface="Arial" panose="020B0604020202020204" pitchFamily="34" charset="0"/>
              <a:buNone/>
            </a:pPr>
            <a:r>
              <a:rPr lang="en-US" sz="900" b="1" dirty="0"/>
              <a:t>A Teams app package is a zip file containing a file called </a:t>
            </a:r>
            <a:r>
              <a:rPr lang="en-US" sz="900" b="1" dirty="0" err="1"/>
              <a:t>manifest.json</a:t>
            </a:r>
            <a:r>
              <a:rPr lang="en-US" sz="900" b="1" dirty="0"/>
              <a:t>, plus a couple of icons. The </a:t>
            </a:r>
            <a:r>
              <a:rPr lang="en-US" sz="900" b="1" dirty="0" err="1"/>
              <a:t>manifest.json</a:t>
            </a:r>
            <a:r>
              <a:rPr lang="en-US" sz="900" b="1" dirty="0"/>
              <a:t> file contains the locations of the web pages, the Bot ID for bots and messaging extensions, and other information Teams needs to cleverly stitch your application into the Teams user interface.</a:t>
            </a:r>
          </a:p>
        </p:txBody>
      </p:sp>
      <p:sp>
        <p:nvSpPr>
          <p:cNvPr id="4" name="Header Placeholder 3"/>
          <p:cNvSpPr>
            <a:spLocks noGrp="1"/>
          </p:cNvSpPr>
          <p:nvPr>
            <p:ph type="hdr" sz="quarter" idx="10"/>
          </p:nvPr>
        </p:nvSpPr>
        <p:spPr/>
        <p:txBody>
          <a:bodyPr/>
          <a:lstStyle/>
          <a:p>
            <a:pPr marL="0" marR="0" lvl="0" indent="0" algn="l" defTabSz="94346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46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346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69" rtl="0" eaLnBrk="1" fontAlgn="auto" latinLnBrk="0" hangingPunct="1">
                <a:lnSpc>
                  <a:spcPct val="100000"/>
                </a:lnSpc>
                <a:spcBef>
                  <a:spcPts val="0"/>
                </a:spcBef>
                <a:spcAft>
                  <a:spcPts val="0"/>
                </a:spcAft>
                <a:buClrTx/>
                <a:buSzTx/>
                <a:buFontTx/>
                <a:buNone/>
                <a:tabLst/>
                <a:defRPr/>
              </a:pPr>
              <a:t>11/8/2022 5:33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34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69"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117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4498848"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10"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6" y="3429000"/>
            <a:ext cx="4498848"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2" y="7199115"/>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3429000"/>
            <a:ext cx="4498848"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6"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3429000"/>
            <a:ext cx="4498848"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8076060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7200901"/>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3579876"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1" y="3429000"/>
            <a:ext cx="3579876"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7199115"/>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3429000"/>
            <a:ext cx="3579876"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3" y="3429000"/>
            <a:ext cx="3579876"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8"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3429000"/>
            <a:ext cx="3579876" cy="3429000"/>
          </a:xfrm>
          <a:blipFill>
            <a:blip r:embed="rId6"/>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0135666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304575"/>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59"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59"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6"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822525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2"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2"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3429000"/>
            <a:ext cx="3470148" cy="3470148"/>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70348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2606040" cy="26060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59" y="3429000"/>
            <a:ext cx="2606040" cy="26060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59"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3429000"/>
            <a:ext cx="2606040" cy="26060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6353177"/>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7" y="3429000"/>
            <a:ext cx="2606040" cy="260604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7"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5" y="3429000"/>
            <a:ext cx="2606040" cy="260604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5"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31620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09851" y="5669241"/>
            <a:ext cx="8693945" cy="415499"/>
          </a:xfrm>
        </p:spPr>
        <p:txBody>
          <a:bodyPr/>
          <a:lstStyle>
            <a:lvl1pPr marL="0" indent="0" algn="l">
              <a:spcBef>
                <a:spcPts val="0"/>
              </a:spcBef>
              <a:buNone/>
              <a:defRPr sz="27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09851" y="6115610"/>
            <a:ext cx="8693945" cy="323166"/>
          </a:xfrm>
        </p:spPr>
        <p:txBody>
          <a:bodyPr/>
          <a:lstStyle>
            <a:lvl1pPr marL="0" indent="0" algn="l">
              <a:spcBef>
                <a:spcPts val="0"/>
              </a:spcBef>
              <a:buNone/>
              <a:defRPr sz="21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09851" y="3038477"/>
            <a:ext cx="14799470" cy="2492990"/>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986868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1219200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12630151" y="3067444"/>
            <a:ext cx="5217320" cy="415499"/>
          </a:xfrm>
        </p:spPr>
        <p:txBody>
          <a:bodyPr/>
          <a:lstStyle>
            <a:lvl1pPr marL="0" indent="0" algn="l">
              <a:spcBef>
                <a:spcPts val="0"/>
              </a:spcBef>
              <a:buNone/>
              <a:defRPr sz="27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12630151" y="3513812"/>
            <a:ext cx="5217320"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745459" y="3038475"/>
            <a:ext cx="9558338" cy="830997"/>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655465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745459" y="5669241"/>
            <a:ext cx="9558338" cy="415499"/>
          </a:xfrm>
        </p:spPr>
        <p:txBody>
          <a:bodyPr/>
          <a:lstStyle>
            <a:lvl1pPr marL="0" indent="0" algn="l">
              <a:spcBef>
                <a:spcPts val="0"/>
              </a:spcBef>
              <a:buNone/>
              <a:defRPr sz="27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11753850" y="1"/>
            <a:ext cx="6534150" cy="646352"/>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745459" y="6115610"/>
            <a:ext cx="9558338"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745459" y="3038475"/>
            <a:ext cx="9558338" cy="830997"/>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598001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3464720"/>
            <a:ext cx="4773041" cy="831092"/>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0" y="3464720"/>
            <a:ext cx="10879932" cy="646352"/>
          </a:xfrm>
        </p:spPr>
        <p:txBody>
          <a:bodyPr anchor="t"/>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4" y="3028950"/>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3028950"/>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866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4725575"/>
            <a:ext cx="4773041" cy="83109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4817945"/>
            <a:ext cx="10001250" cy="646352"/>
          </a:xfrm>
        </p:spPr>
        <p:txBody>
          <a:bodyPr anchor="ctr"/>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67378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2311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78685"/>
            <a:ext cx="2810669"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651339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878685"/>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878685"/>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143500"/>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143500"/>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878685"/>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143500"/>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203135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1442198"/>
            <a:ext cx="2383632"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1442198"/>
            <a:ext cx="2376488"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728449"/>
            <a:ext cx="2383632" cy="3679869"/>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728450"/>
            <a:ext cx="2376488" cy="367987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1452284"/>
            <a:ext cx="2393157"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748618"/>
            <a:ext cx="2393157" cy="3659700"/>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6555581" y="878684"/>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10789445" y="878684"/>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5020925" y="878684"/>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6557813" y="5163672"/>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10798410" y="5163671"/>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5020925" y="5180918"/>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876302" y="2155034"/>
            <a:ext cx="3807620" cy="1874360"/>
          </a:xfrm>
        </p:spPr>
        <p:txBody>
          <a:bodyPr/>
          <a:lstStyle>
            <a:lvl1pPr marL="0" indent="0">
              <a:buNone/>
              <a:defRPr sz="2100">
                <a:solidFill>
                  <a:schemeClr val="tx1"/>
                </a:solidFill>
              </a:defRPr>
            </a:lvl1pPr>
            <a:lvl2pPr marL="342834" indent="0">
              <a:buNone/>
              <a:defRPr sz="2100">
                <a:solidFill>
                  <a:schemeClr val="tx1"/>
                </a:solidFill>
              </a:defRPr>
            </a:lvl2pPr>
            <a:lvl3pPr marL="685668" indent="0">
              <a:buNone/>
              <a:defRPr sz="2100">
                <a:solidFill>
                  <a:schemeClr val="tx1"/>
                </a:solidFill>
              </a:defRPr>
            </a:lvl3pPr>
            <a:lvl4pPr marL="992792" indent="0">
              <a:buNone/>
              <a:defRPr sz="2100">
                <a:solidFill>
                  <a:schemeClr val="tx1"/>
                </a:solidFill>
              </a:defRPr>
            </a:lvl4pPr>
            <a:lvl5pPr marL="1283249" indent="0">
              <a:buNone/>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8632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510849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74128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130324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7412984"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13032583"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7412984"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13032583"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689631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13032434"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13032434"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7415808"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7415809"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13032582"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13032583"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7415957"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7415957"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13032582"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13032583"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7415957"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7415957"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4689822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63621"/>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876300" y="1929010"/>
            <a:ext cx="4781550" cy="7474550"/>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333917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1753850"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6302" y="878682"/>
            <a:ext cx="9132095" cy="913047"/>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12542108" y="878684"/>
            <a:ext cx="4871975" cy="8524874"/>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876302" y="1795130"/>
            <a:ext cx="9132095" cy="3348371"/>
          </a:xfrm>
        </p:spPr>
        <p:txBody>
          <a:bodyPr anchor="t">
            <a:noAutofit/>
          </a:bodyPr>
          <a:lstStyle>
            <a:lvl1pPr marL="0" indent="0">
              <a:spcAft>
                <a:spcPts val="900"/>
              </a:spcAft>
              <a:buFont typeface="Wingdings" panose="05000000000000000000" pitchFamily="2" charset="2"/>
              <a:buNone/>
              <a:defRPr sz="3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3761466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8524875"/>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949242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9144000" y="2984165"/>
            <a:ext cx="0" cy="43186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882395" y="878682"/>
            <a:ext cx="7342443" cy="8524875"/>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10008395" y="878684"/>
            <a:ext cx="7405688"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46619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7984332" y="0"/>
            <a:ext cx="10303668" cy="646331"/>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610759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7" y="878684"/>
            <a:ext cx="7090031" cy="127635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9360697" y="3042519"/>
            <a:ext cx="80533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876304" y="3026570"/>
            <a:ext cx="5222081" cy="3490186"/>
          </a:xfrm>
        </p:spPr>
        <p:txBody>
          <a:bodyPr/>
          <a:lstStyle>
            <a:lvl1pPr marL="0" indent="0">
              <a:lnSpc>
                <a:spcPct val="100000"/>
              </a:lnSpc>
              <a:buNone/>
              <a:defRPr sz="2700">
                <a:solidFill>
                  <a:schemeClr val="bg1"/>
                </a:solidFill>
              </a:defRPr>
            </a:lvl1pPr>
            <a:lvl2pPr marL="342834" indent="0">
              <a:buNone/>
              <a:defRPr sz="2700">
                <a:solidFill>
                  <a:schemeClr val="bg1"/>
                </a:solidFill>
              </a:defRPr>
            </a:lvl2pPr>
            <a:lvl3pPr marL="685668" indent="0">
              <a:buNone/>
              <a:defRPr sz="2700">
                <a:solidFill>
                  <a:schemeClr val="bg1"/>
                </a:solidFill>
              </a:defRPr>
            </a:lvl3pPr>
            <a:lvl4pPr marL="992792" indent="0">
              <a:buNone/>
              <a:defRPr sz="2700">
                <a:solidFill>
                  <a:schemeClr val="bg1"/>
                </a:solidFill>
              </a:defRPr>
            </a:lvl4pPr>
            <a:lvl5pPr marL="1283249" indent="0">
              <a:buNone/>
              <a:defRPr sz="2700">
                <a:solidFill>
                  <a:schemeClr val="bg1"/>
                </a:solidFill>
              </a:defRPr>
            </a:lvl5pPr>
          </a:lstStyle>
          <a:p>
            <a:pPr>
              <a:lnSpc>
                <a:spcPct val="100000"/>
              </a:lnSpc>
            </a:pPr>
            <a:r>
              <a:rPr lang="en-US" sz="27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2700" b="0">
              <a:solidFill>
                <a:schemeClr val="bg1"/>
              </a:solidFill>
              <a:latin typeface="Segoe UI" panose="020B0502040204020203" pitchFamily="34" charset="0"/>
              <a:cs typeface="Segoe UI" panose="020B0502040204020203" pitchFamily="34" charset="0"/>
            </a:endParaRPr>
          </a:p>
          <a:p>
            <a:pPr>
              <a:lnSpc>
                <a:spcPct val="100000"/>
              </a:lnSpc>
            </a:pPr>
            <a:r>
              <a:rPr lang="en-US" sz="27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9360696" y="878682"/>
            <a:ext cx="2395538"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12222959" y="878682"/>
            <a:ext cx="234091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5020927" y="878682"/>
            <a:ext cx="239315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9360697"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12222959"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5020925" y="1850235"/>
            <a:ext cx="2393157"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9360697" y="3026571"/>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9360697" y="4465675"/>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9360697" y="6241979"/>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9360697" y="7681084"/>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24611159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6098384"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6" y="878684"/>
            <a:ext cx="4237293" cy="127635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10789445" y="2156530"/>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10789445" y="2703404"/>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10789447" y="3301410"/>
            <a:ext cx="5753099"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10789445" y="6438902"/>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10789445" y="6985776"/>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10789445" y="7583783"/>
            <a:ext cx="5753100"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7972425" y="2155033"/>
            <a:ext cx="2365200" cy="649247"/>
          </a:xfrm>
          <a:prstGeom prst="ellipse">
            <a:avLst/>
          </a:prstGeom>
        </p:spPr>
        <p:txBody>
          <a:bodyPr/>
          <a:lstStyle>
            <a:lvl1pPr>
              <a:defRPr sz="15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7972425" y="6439645"/>
            <a:ext cx="2365200" cy="649247"/>
          </a:xfrm>
          <a:prstGeom prst="ellipse">
            <a:avLst/>
          </a:prstGeom>
        </p:spPr>
        <p:txBody>
          <a:bodyPr/>
          <a:lstStyle>
            <a:lvl1pPr>
              <a:defRPr sz="1500"/>
            </a:lvl1pPr>
          </a:lstStyle>
          <a:p>
            <a:r>
              <a:rPr lang="en-US"/>
              <a:t>Click icon to add picture</a:t>
            </a:r>
          </a:p>
        </p:txBody>
      </p:sp>
    </p:spTree>
    <p:extLst>
      <p:ext uri="{BB962C8B-B14F-4D97-AF65-F5344CB8AC3E}">
        <p14:creationId xmlns:p14="http://schemas.microsoft.com/office/powerpoint/2010/main" val="81493348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882395" y="685800"/>
            <a:ext cx="16527780" cy="830997"/>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902496" y="6612513"/>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902496" y="7159389"/>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902496" y="7757395"/>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5119688"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5119688"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5119688"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9384507"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9384507"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9384507"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13606463"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13606463"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13606463"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1161300" y="2678116"/>
            <a:ext cx="3240000" cy="3635573"/>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5404689" y="2678116"/>
            <a:ext cx="3240000" cy="3635573"/>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9643313" y="2678116"/>
            <a:ext cx="3240000" cy="3635573"/>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13891464" y="2678116"/>
            <a:ext cx="3240000" cy="3635573"/>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556167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accent3"/>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544898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tx1"/>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3775780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7412832" y="878684"/>
            <a:ext cx="10001250" cy="1035179"/>
          </a:xfrm>
        </p:spPr>
        <p:txBody>
          <a:bodyPr anchor="t">
            <a:noAutofit/>
          </a:bodyPr>
          <a:lstStyle>
            <a:lvl1pPr marL="0" indent="0">
              <a:spcAft>
                <a:spcPts val="900"/>
              </a:spcAft>
              <a:buFont typeface="Wingdings" panose="05000000000000000000" pitchFamily="2" charset="2"/>
              <a:buNone/>
              <a:defRPr sz="54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Tree>
    <p:extLst>
      <p:ext uri="{BB962C8B-B14F-4D97-AF65-F5344CB8AC3E}">
        <p14:creationId xmlns:p14="http://schemas.microsoft.com/office/powerpoint/2010/main" val="890879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80246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3239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6092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1514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8020050" y="0"/>
            <a:ext cx="10267950" cy="646331"/>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2301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055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8958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33644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25768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30408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8288000"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5682537"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7" y="1065371"/>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31700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155032"/>
            <a:ext cx="18288000" cy="81319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155032"/>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3148965"/>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90600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5" y="1846022"/>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4240707"/>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4240707"/>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5236829"/>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47201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5" y="6336871"/>
            <a:ext cx="16527780" cy="738665"/>
          </a:xfrm>
        </p:spPr>
        <p:txBody>
          <a:bodyPr/>
          <a:lstStyle>
            <a:lvl1pPr>
              <a:defRPr sz="48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990762"/>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7494758"/>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11336660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397" y="685801"/>
            <a:ext cx="6061331" cy="738665"/>
          </a:xfrm>
        </p:spPr>
        <p:txBody>
          <a:bodyPr/>
          <a:lstStyle>
            <a:lvl1pPr>
              <a:defRPr sz="48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2007209"/>
            <a:ext cx="6060278"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6"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5"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88" y="1063781"/>
            <a:ext cx="8702942" cy="553998"/>
          </a:xfrm>
        </p:spPr>
        <p:txBody>
          <a:bodyPr/>
          <a:lstStyle>
            <a:lvl1pPr marL="0" indent="0">
              <a:buNone/>
              <a:tabLst/>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072124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61557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6" y="685801"/>
            <a:ext cx="6046850" cy="738665"/>
          </a:xfrm>
        </p:spPr>
        <p:txBody>
          <a:bodyPr/>
          <a:lstStyle>
            <a:lvl1pPr>
              <a:defRPr sz="48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1" y="1059017"/>
            <a:ext cx="8729663" cy="553998"/>
          </a:xfrm>
        </p:spPr>
        <p:txBody>
          <a:bodyPr/>
          <a:lstStyle>
            <a:lvl1pPr marL="0" indent="0">
              <a:buNone/>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5" y="2005013"/>
            <a:ext cx="6050757"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3659089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89484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6686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07902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44593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86845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139807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877824" y="878682"/>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388768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811841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64355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401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286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689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876300" y="8572560"/>
            <a:ext cx="8051007" cy="830997"/>
          </a:xfrm>
        </p:spPr>
        <p:txBody>
          <a:bodyPr anchor="b"/>
          <a:lstStyle>
            <a:lvl1pPr marL="0" indent="0">
              <a:buNone/>
              <a:defRPr sz="5400">
                <a:latin typeface="+mj-lt"/>
              </a:defRPr>
            </a:lvl1pPr>
          </a:lstStyle>
          <a:p>
            <a:pPr lvl="0"/>
            <a:r>
              <a:rPr lang="en-US"/>
              <a:t>Appendix</a:t>
            </a:r>
          </a:p>
        </p:txBody>
      </p:sp>
    </p:spTree>
    <p:extLst>
      <p:ext uri="{BB962C8B-B14F-4D97-AF65-F5344CB8AC3E}">
        <p14:creationId xmlns:p14="http://schemas.microsoft.com/office/powerpoint/2010/main" val="2319618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167" eaLnBrk="0" hangingPunct="0"/>
            <a:r>
              <a:rPr lang="en-US" sz="105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757830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5689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2" y="437754"/>
            <a:ext cx="8460008" cy="830997"/>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2" y="1613329"/>
            <a:ext cx="8460008"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4" y="2"/>
            <a:ext cx="8460008" cy="646331"/>
          </a:xfrm>
        </p:spPr>
        <p:txBody>
          <a:bodyPr/>
          <a:lstStyle/>
          <a:p>
            <a:endParaRPr lang="en-US"/>
          </a:p>
        </p:txBody>
      </p:sp>
    </p:spTree>
    <p:extLst>
      <p:ext uri="{BB962C8B-B14F-4D97-AF65-F5344CB8AC3E}">
        <p14:creationId xmlns:p14="http://schemas.microsoft.com/office/powerpoint/2010/main" val="293268527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8" y="2166940"/>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5190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lue content">
    <p:bg>
      <p:bgPr>
        <a:solidFill>
          <a:srgbClr val="4686C8"/>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904166" y="1790702"/>
            <a:ext cx="16527780" cy="2419124"/>
          </a:xfrm>
          <a:prstGeom prst="rect">
            <a:avLst/>
          </a:prstGeom>
        </p:spPr>
        <p:txBody>
          <a:bodyPr vert="horz" wrap="square" lIns="0" tIns="0" rIns="0" bIns="0" rtlCol="0">
            <a:spAutoFit/>
          </a:bodyPr>
          <a:lstStyle>
            <a:lvl1pPr marL="34275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50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412" marR="0" indent="-299909"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3897" marR="0" indent="-271347"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241" marR="0" indent="-252305"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5895"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5150"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4402"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3659"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671CC65-6EBA-442D-840F-C53600312882}"/>
              </a:ext>
            </a:extLst>
          </p:cNvPr>
          <p:cNvSpPr>
            <a:spLocks noGrp="1"/>
          </p:cNvSpPr>
          <p:nvPr>
            <p:ph type="title" hasCustomPrompt="1"/>
          </p:nvPr>
        </p:nvSpPr>
        <p:spPr>
          <a:xfrm>
            <a:off x="2514602" y="418725"/>
            <a:ext cx="14895575" cy="830997"/>
          </a:xfrm>
          <a:prstGeom prst="rect">
            <a:avLst/>
          </a:prstGeom>
        </p:spPr>
        <p:txBody>
          <a:bodyPr vert="horz" wrap="square" lIns="0" tIns="0" rIns="0" bIns="0" rtlCol="0" anchor="t" anchorCtr="0">
            <a:spAutoFit/>
          </a:bodyPr>
          <a:lstStyle>
            <a:lvl1pPr algn="l" defTabSz="1398507" rtl="0" eaLnBrk="1" latinLnBrk="0" hangingPunct="1">
              <a:lnSpc>
                <a:spcPct val="100000"/>
              </a:lnSpc>
              <a:spcBef>
                <a:spcPct val="0"/>
              </a:spcBef>
              <a:buNone/>
              <a:defRPr lang="en-US" sz="5399"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2027486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234573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6" y="2166940"/>
            <a:ext cx="16525875" cy="2419124"/>
          </a:xfrm>
        </p:spPr>
        <p:txBody>
          <a:bodyPr/>
          <a:lstStyle>
            <a:lvl1pPr marL="0" indent="0">
              <a:buFont typeface="Wingdings" panose="05000000000000000000" pitchFamily="2" charset="2"/>
              <a:buNone/>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168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643022" y="3798671"/>
            <a:ext cx="14445583" cy="2689656"/>
          </a:xfrm>
          <a:prstGeom prst="rect">
            <a:avLst/>
          </a:prstGeom>
          <a:noFill/>
        </p:spPr>
        <p:txBody>
          <a:bodyPr lIns="0" tIns="0" rIns="0" bIns="182880" anchor="b" anchorCtr="0"/>
          <a:lstStyle>
            <a:lvl1pPr>
              <a:defRPr sz="7058" strike="noStrike" spc="-74" baseline="0">
                <a:solidFill>
                  <a:srgbClr val="444CB6"/>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663699" y="6525170"/>
            <a:ext cx="14404229" cy="999376"/>
          </a:xfrm>
          <a:prstGeom prst="rect">
            <a:avLst/>
          </a:prstGeom>
        </p:spPr>
        <p:txBody>
          <a:bodyPr/>
          <a:lstStyle>
            <a:lvl1pPr>
              <a:defRPr sz="2647">
                <a:solidFill>
                  <a:srgbClr val="000000"/>
                </a:solidFill>
              </a:defRPr>
            </a:lvl1pPr>
            <a:lvl2pPr>
              <a:defRPr sz="2647">
                <a:solidFill>
                  <a:srgbClr val="000000"/>
                </a:solidFill>
              </a:defRPr>
            </a:lvl2pPr>
            <a:lvl3pPr>
              <a:defRPr sz="2059"/>
            </a:lvl3pPr>
            <a:lvl4pPr>
              <a:defRPr sz="2059"/>
            </a:lvl4pPr>
            <a:lvl5pPr>
              <a:defRPr sz="1544"/>
            </a:lvl5pPr>
          </a:lstStyle>
          <a:p>
            <a:pPr lvl="0"/>
            <a:r>
              <a:rPr lang="en-US"/>
              <a:t>Author name</a:t>
            </a:r>
            <a:br>
              <a:rPr lang="en-US"/>
            </a:br>
            <a:r>
              <a:rPr lang="en-US"/>
              <a:t>Date</a:t>
            </a:r>
          </a:p>
        </p:txBody>
      </p:sp>
      <p:pic>
        <p:nvPicPr>
          <p:cNvPr id="6" name="Picture 2" descr="Teams App Camp">
            <a:extLst>
              <a:ext uri="{FF2B5EF4-FFF2-40B4-BE49-F238E27FC236}">
                <a16:creationId xmlns:a16="http://schemas.microsoft.com/office/drawing/2014/main" id="{94318C56-631E-6433-A395-7C7C24CAB8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022" y="1283611"/>
            <a:ext cx="4664856" cy="111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66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9234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6775" y="710694"/>
            <a:ext cx="2003509" cy="285417"/>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643022" y="3798671"/>
            <a:ext cx="14445583" cy="2689656"/>
          </a:xfrm>
          <a:prstGeom prst="rect">
            <a:avLst/>
          </a:prstGeom>
          <a:noFill/>
        </p:spPr>
        <p:txBody>
          <a:bodyPr lIns="0" tIns="0" rIns="0" bIns="182880" anchor="b" anchorCtr="0"/>
          <a:lstStyle>
            <a:lvl1pPr>
              <a:defRPr sz="7058" strike="noStrike" spc="-74"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663699" y="6525170"/>
            <a:ext cx="14404229" cy="999376"/>
          </a:xfrm>
          <a:prstGeom prst="rect">
            <a:avLst/>
          </a:prstGeom>
        </p:spPr>
        <p:txBody>
          <a:bodyPr/>
          <a:lstStyle>
            <a:lvl1pPr>
              <a:defRPr sz="2647">
                <a:solidFill>
                  <a:schemeClr val="bg2"/>
                </a:solidFill>
              </a:defRPr>
            </a:lvl1pPr>
            <a:lvl2pPr>
              <a:defRPr sz="2647">
                <a:solidFill>
                  <a:srgbClr val="000000"/>
                </a:solidFill>
              </a:defRPr>
            </a:lvl2pPr>
            <a:lvl3pPr>
              <a:defRPr sz="2059"/>
            </a:lvl3pPr>
            <a:lvl4pPr>
              <a:defRPr sz="2059"/>
            </a:lvl4pPr>
            <a:lvl5pPr>
              <a:defRPr sz="1544"/>
            </a:lvl5pPr>
          </a:lstStyle>
          <a:p>
            <a:pPr lvl="0"/>
            <a:r>
              <a:rPr lang="en-US"/>
              <a:t>Author name</a:t>
            </a:r>
            <a:br>
              <a:rPr lang="en-US"/>
            </a:br>
            <a:r>
              <a:rPr lang="en-US"/>
              <a:t>Date</a:t>
            </a:r>
          </a:p>
        </p:txBody>
      </p:sp>
    </p:spTree>
    <p:extLst>
      <p:ext uri="{BB962C8B-B14F-4D97-AF65-F5344CB8AC3E}">
        <p14:creationId xmlns:p14="http://schemas.microsoft.com/office/powerpoint/2010/main" val="248780305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16955875" cy="760763"/>
          </a:xfrm>
        </p:spPr>
        <p:txBody>
          <a:bodyPr anchor="ctr"/>
          <a:lstStyle>
            <a:lvl1pPr>
              <a:defRPr/>
            </a:lvl1pPr>
          </a:lstStyle>
          <a:p>
            <a:r>
              <a:rPr lang="en-US"/>
              <a:t>Title</a:t>
            </a:r>
          </a:p>
        </p:txBody>
      </p:sp>
    </p:spTree>
    <p:extLst>
      <p:ext uri="{BB962C8B-B14F-4D97-AF65-F5344CB8AC3E}">
        <p14:creationId xmlns:p14="http://schemas.microsoft.com/office/powerpoint/2010/main" val="56299264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16955875" cy="760763"/>
          </a:xfrm>
        </p:spPr>
        <p:txBody>
          <a:bodyPr anchor="ctr"/>
          <a:lstStyle>
            <a:lvl1pPr>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2" y="1594649"/>
            <a:ext cx="16955875"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2096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8460008" cy="760763"/>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2" y="1594649"/>
            <a:ext cx="8460008"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9827993" y="1"/>
            <a:ext cx="8460008" cy="727763"/>
          </a:xfrm>
        </p:spPr>
        <p:txBody>
          <a:bodyPr/>
          <a:lstStyle/>
          <a:p>
            <a:endParaRPr lang="en-US"/>
          </a:p>
        </p:txBody>
      </p:sp>
    </p:spTree>
    <p:extLst>
      <p:ext uri="{BB962C8B-B14F-4D97-AF65-F5344CB8AC3E}">
        <p14:creationId xmlns:p14="http://schemas.microsoft.com/office/powerpoint/2010/main" val="318945147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0" y="472868"/>
            <a:ext cx="8460008" cy="760763"/>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0" y="1613327"/>
            <a:ext cx="8460008"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1" y="-1"/>
            <a:ext cx="8460008" cy="727763"/>
          </a:xfrm>
        </p:spPr>
        <p:txBody>
          <a:bodyPr/>
          <a:lstStyle/>
          <a:p>
            <a:endParaRPr lang="en-US"/>
          </a:p>
        </p:txBody>
      </p:sp>
    </p:spTree>
    <p:extLst>
      <p:ext uri="{BB962C8B-B14F-4D97-AF65-F5344CB8AC3E}">
        <p14:creationId xmlns:p14="http://schemas.microsoft.com/office/powerpoint/2010/main" val="409265284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p:nvPr>
        </p:nvSpPr>
        <p:spPr>
          <a:xfrm>
            <a:off x="683992" y="454190"/>
            <a:ext cx="16955875" cy="760763"/>
          </a:xfrm>
        </p:spPr>
        <p:txBody>
          <a:bodyPr anchor="ctr"/>
          <a:lstStyle/>
          <a:p>
            <a:r>
              <a:rPr lang="en-US"/>
              <a:t>Click to edit Master title style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1" y="3480731"/>
            <a:ext cx="8134027"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F87E708A-4926-2598-9AD2-D313A5BA2DA8}"/>
              </a:ext>
            </a:extLst>
          </p:cNvPr>
          <p:cNvSpPr>
            <a:spLocks noGrp="1"/>
          </p:cNvSpPr>
          <p:nvPr>
            <p:ph sz="quarter" idx="11"/>
          </p:nvPr>
        </p:nvSpPr>
        <p:spPr>
          <a:xfrm>
            <a:off x="9505838" y="3480731"/>
            <a:ext cx="8134029"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BEB9C34-36B2-3D6A-AFBD-919211BE41FE}"/>
              </a:ext>
            </a:extLst>
          </p:cNvPr>
          <p:cNvSpPr>
            <a:spLocks noGrp="1"/>
          </p:cNvSpPr>
          <p:nvPr>
            <p:ph type="body" sz="quarter" idx="12" hasCustomPrompt="1"/>
          </p:nvPr>
        </p:nvSpPr>
        <p:spPr>
          <a:xfrm>
            <a:off x="683991" y="2425964"/>
            <a:ext cx="8134027" cy="727763"/>
          </a:xfrm>
        </p:spPr>
        <p:txBody>
          <a:bodyPr/>
          <a:lstStyle>
            <a:lvl1pPr>
              <a:defRPr>
                <a:solidFill>
                  <a:srgbClr val="444CB6"/>
                </a:solidFill>
              </a:defRPr>
            </a:lvl1pPr>
          </a:lstStyle>
          <a:p>
            <a:pPr lvl="0"/>
            <a:r>
              <a:rPr lang="en-US"/>
              <a:t>Header</a:t>
            </a:r>
          </a:p>
        </p:txBody>
      </p:sp>
      <p:sp>
        <p:nvSpPr>
          <p:cNvPr id="10" name="Text Placeholder 8">
            <a:extLst>
              <a:ext uri="{FF2B5EF4-FFF2-40B4-BE49-F238E27FC236}">
                <a16:creationId xmlns:a16="http://schemas.microsoft.com/office/drawing/2014/main" id="{D08CFDF7-6BF4-B1C6-1DD5-60567C17EFA2}"/>
              </a:ext>
            </a:extLst>
          </p:cNvPr>
          <p:cNvSpPr>
            <a:spLocks noGrp="1"/>
          </p:cNvSpPr>
          <p:nvPr>
            <p:ph type="body" sz="quarter" idx="13" hasCustomPrompt="1"/>
          </p:nvPr>
        </p:nvSpPr>
        <p:spPr>
          <a:xfrm>
            <a:off x="9505838" y="2425964"/>
            <a:ext cx="8134029" cy="727763"/>
          </a:xfrm>
        </p:spPr>
        <p:txBody>
          <a:bodyPr/>
          <a:lstStyle>
            <a:lvl1pPr>
              <a:defRPr>
                <a:solidFill>
                  <a:srgbClr val="444CB6"/>
                </a:solidFill>
              </a:defRPr>
            </a:lvl1pPr>
          </a:lstStyle>
          <a:p>
            <a:pPr lvl="0"/>
            <a:r>
              <a:rPr lang="en-US"/>
              <a:t>Header</a:t>
            </a:r>
          </a:p>
        </p:txBody>
      </p:sp>
    </p:spTree>
    <p:extLst>
      <p:ext uri="{BB962C8B-B14F-4D97-AF65-F5344CB8AC3E}">
        <p14:creationId xmlns:p14="http://schemas.microsoft.com/office/powerpoint/2010/main" val="57328896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1195232" y="2474856"/>
            <a:ext cx="16240696" cy="5337286"/>
          </a:xfrm>
          <a:prstGeom prst="rect">
            <a:avLst/>
          </a:prstGeom>
          <a:noFill/>
        </p:spPr>
        <p:txBody>
          <a:bodyPr vert="horz" wrap="square" lIns="0" tIns="0" rIns="0" bIns="0" rtlCol="0" anchor="t" anchorCtr="0">
            <a:noAutofit/>
          </a:bodyPr>
          <a:lstStyle>
            <a:lvl1pPr>
              <a:defRPr lang="en-US" sz="7058" spc="-74" baseline="0" dirty="0">
                <a:solidFill>
                  <a:srgbClr val="444CB6"/>
                </a:solidFill>
              </a:defRPr>
            </a:lvl1pPr>
          </a:lstStyle>
          <a:p>
            <a:pPr marL="0" lvl="0">
              <a:lnSpc>
                <a:spcPts val="8235"/>
              </a:lnSpc>
            </a:pPr>
            <a:r>
              <a:rPr lang="en-US"/>
              <a:t>Section title</a:t>
            </a:r>
          </a:p>
        </p:txBody>
      </p:sp>
      <p:pic>
        <p:nvPicPr>
          <p:cNvPr id="3" name="Picture 2" descr="Teams App Camp">
            <a:extLst>
              <a:ext uri="{FF2B5EF4-FFF2-40B4-BE49-F238E27FC236}">
                <a16:creationId xmlns:a16="http://schemas.microsoft.com/office/drawing/2014/main" id="{E7C5F84F-144B-CF2E-50B5-12FD18E75A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71071" y="8192968"/>
            <a:ext cx="4664856" cy="111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15138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1195232" y="3411102"/>
            <a:ext cx="16240696" cy="5337286"/>
          </a:xfrm>
          <a:prstGeom prst="rect">
            <a:avLst/>
          </a:prstGeom>
          <a:noFill/>
        </p:spPr>
        <p:txBody>
          <a:bodyPr vert="horz" wrap="square" lIns="0" tIns="0" rIns="0" bIns="0" rtlCol="0" anchor="t" anchorCtr="0">
            <a:noAutofit/>
          </a:bodyPr>
          <a:lstStyle>
            <a:lvl1pPr>
              <a:defRPr lang="en-US" sz="7058" spc="-74" baseline="0" dirty="0">
                <a:solidFill>
                  <a:schemeClr val="bg1"/>
                </a:solidFill>
              </a:defRPr>
            </a:lvl1pPr>
          </a:lstStyle>
          <a:p>
            <a:pPr marL="0" lvl="0">
              <a:lnSpc>
                <a:spcPts val="8235"/>
              </a:lnSpc>
            </a:pPr>
            <a:r>
              <a:rPr lang="en-US"/>
              <a:t>Demo title</a:t>
            </a:r>
          </a:p>
        </p:txBody>
      </p:sp>
      <p:sp>
        <p:nvSpPr>
          <p:cNvPr id="2" name="TextBox 1">
            <a:extLst>
              <a:ext uri="{FF2B5EF4-FFF2-40B4-BE49-F238E27FC236}">
                <a16:creationId xmlns:a16="http://schemas.microsoft.com/office/drawing/2014/main" id="{E9308B87-539F-9A60-ACB5-E4957336A93D}"/>
              </a:ext>
            </a:extLst>
          </p:cNvPr>
          <p:cNvSpPr txBox="1"/>
          <p:nvPr userDrawn="1"/>
        </p:nvSpPr>
        <p:spPr>
          <a:xfrm>
            <a:off x="852072" y="2324732"/>
            <a:ext cx="2155727" cy="1086267"/>
          </a:xfrm>
          <a:prstGeom prst="rect">
            <a:avLst/>
          </a:prstGeom>
          <a:noFill/>
        </p:spPr>
        <p:txBody>
          <a:bodyPr wrap="none" lIns="268927" tIns="215142" rIns="268927" bIns="215142" rtlCol="0">
            <a:spAutoFit/>
          </a:bodyPr>
          <a:lstStyle/>
          <a:p>
            <a:pPr>
              <a:lnSpc>
                <a:spcPct val="90000"/>
              </a:lnSpc>
              <a:spcAft>
                <a:spcPts val="882"/>
              </a:spcAft>
            </a:pPr>
            <a:r>
              <a:rPr lang="en-US" sz="4706" b="0">
                <a:solidFill>
                  <a:schemeClr val="accent5"/>
                </a:solidFill>
              </a:rPr>
              <a:t>Demo</a:t>
            </a:r>
          </a:p>
        </p:txBody>
      </p:sp>
    </p:spTree>
    <p:extLst>
      <p:ext uri="{BB962C8B-B14F-4D97-AF65-F5344CB8AC3E}">
        <p14:creationId xmlns:p14="http://schemas.microsoft.com/office/powerpoint/2010/main" val="247559326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314" t="12650" b="9634"/>
          <a:stretch/>
        </p:blipFill>
        <p:spPr>
          <a:xfrm>
            <a:off x="9143999" y="1849138"/>
            <a:ext cx="9144001" cy="7507220"/>
          </a:xfrm>
          <a:prstGeom prst="rect">
            <a:avLst/>
          </a:prstGeom>
        </p:spPr>
      </p:pic>
      <p:sp>
        <p:nvSpPr>
          <p:cNvPr id="2" name="Title 1"/>
          <p:cNvSpPr>
            <a:spLocks noGrp="1"/>
          </p:cNvSpPr>
          <p:nvPr>
            <p:ph type="title" hasCustomPrompt="1"/>
          </p:nvPr>
        </p:nvSpPr>
        <p:spPr>
          <a:xfrm>
            <a:off x="683992" y="930642"/>
            <a:ext cx="16959703" cy="604705"/>
          </a:xfrm>
          <a:prstGeom prst="rect">
            <a:avLst/>
          </a:prstGeom>
        </p:spPr>
        <p:txBody>
          <a:bodyPr wrap="square" lIns="0" tIns="0" rIns="0" bIns="0">
            <a:spAutoFit/>
          </a:bodyPr>
          <a:lstStyle>
            <a:lvl1pPr>
              <a:lnSpc>
                <a:spcPts val="4706"/>
              </a:lnSpc>
              <a:defRPr sz="4117">
                <a:solidFill>
                  <a:srgbClr val="000000"/>
                </a:solidFill>
              </a:defRPr>
            </a:lvl1pPr>
          </a:lstStyle>
          <a:p>
            <a:r>
              <a:rPr lang="en-US"/>
              <a:t>Device layout 1: one column</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9538217" y="2279532"/>
            <a:ext cx="8749783" cy="6515062"/>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681254" y="9682762"/>
            <a:ext cx="16959703" cy="31675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accent6">
                    <a:lumMod val="75000"/>
                  </a:schemeClr>
                </a:solidFill>
                <a:cs typeface="Segoe UI" pitchFamily="34" charset="0"/>
              </a:rPr>
              <a:t>©Microsoft Corporation									                                                                                                                                             Azure </a:t>
            </a:r>
          </a:p>
        </p:txBody>
      </p:sp>
      <p:sp>
        <p:nvSpPr>
          <p:cNvPr id="6" name="Content Placeholder 5">
            <a:extLst>
              <a:ext uri="{FF2B5EF4-FFF2-40B4-BE49-F238E27FC236}">
                <a16:creationId xmlns:a16="http://schemas.microsoft.com/office/drawing/2014/main" id="{224B9D25-11A5-C1A9-0622-C1B7D183F915}"/>
              </a:ext>
            </a:extLst>
          </p:cNvPr>
          <p:cNvSpPr>
            <a:spLocks noGrp="1"/>
          </p:cNvSpPr>
          <p:nvPr>
            <p:ph sz="quarter" idx="13"/>
          </p:nvPr>
        </p:nvSpPr>
        <p:spPr>
          <a:xfrm>
            <a:off x="681254" y="2012572"/>
            <a:ext cx="8068529"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Icon&#10;&#10;Description automatically generated">
            <a:extLst>
              <a:ext uri="{FF2B5EF4-FFF2-40B4-BE49-F238E27FC236}">
                <a16:creationId xmlns:a16="http://schemas.microsoft.com/office/drawing/2014/main" id="{230F1609-C5AA-81F4-37E1-D6FA129E99A4}"/>
              </a:ext>
            </a:extLst>
          </p:cNvPr>
          <p:cNvPicPr>
            <a:picLocks noChangeAspect="1"/>
          </p:cNvPicPr>
          <p:nvPr userDrawn="1"/>
        </p:nvPicPr>
        <p:blipFill>
          <a:blip r:embed="rId3" cstate="print">
            <a:duotone>
              <a:schemeClr val="accent4">
                <a:shade val="45000"/>
                <a:satMod val="135000"/>
              </a:schemeClr>
              <a:prstClr val="white"/>
            </a:duotone>
            <a:alphaModFix/>
            <a:extLst>
              <a:ext uri="{28A0092B-C50C-407E-A947-70E740481C1C}">
                <a14:useLocalDpi xmlns:a14="http://schemas.microsoft.com/office/drawing/2010/main" val="0"/>
              </a:ext>
            </a:extLst>
          </a:blip>
          <a:srcRect/>
          <a:stretch>
            <a:fillRect/>
          </a:stretch>
        </p:blipFill>
        <p:spPr bwMode="auto">
          <a:xfrm>
            <a:off x="643020" y="8744637"/>
            <a:ext cx="1015278" cy="1193264"/>
          </a:xfrm>
          <a:prstGeom prst="rect">
            <a:avLst/>
          </a:prstGeom>
          <a:noFill/>
          <a:ln>
            <a:noFill/>
          </a:ln>
        </p:spPr>
      </p:pic>
    </p:spTree>
    <p:extLst>
      <p:ext uri="{BB962C8B-B14F-4D97-AF65-F5344CB8AC3E}">
        <p14:creationId xmlns:p14="http://schemas.microsoft.com/office/powerpoint/2010/main" val="375712350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76373" y="730421"/>
            <a:ext cx="16304895" cy="9556579"/>
          </a:xfrm>
          <a:prstGeom prst="rect">
            <a:avLst/>
          </a:prstGeom>
        </p:spPr>
      </p:pic>
      <p:sp>
        <p:nvSpPr>
          <p:cNvPr id="2" name="Title 1"/>
          <p:cNvSpPr>
            <a:spLocks noGrp="1"/>
          </p:cNvSpPr>
          <p:nvPr>
            <p:ph type="title" hasCustomPrompt="1"/>
          </p:nvPr>
        </p:nvSpPr>
        <p:spPr>
          <a:xfrm>
            <a:off x="683992" y="930642"/>
            <a:ext cx="16959703" cy="604705"/>
          </a:xfrm>
          <a:prstGeom prst="rect">
            <a:avLst/>
          </a:prstGeom>
        </p:spPr>
        <p:txBody>
          <a:bodyPr wrap="square" lIns="0" tIns="0" rIns="0" bIns="0">
            <a:spAutoFit/>
          </a:bodyPr>
          <a:lstStyle>
            <a:lvl1pPr>
              <a:lnSpc>
                <a:spcPts val="4706"/>
              </a:lnSpc>
              <a:defRPr sz="4117">
                <a:solidFill>
                  <a:srgbClr val="000000"/>
                </a:solidFill>
              </a:defRPr>
            </a:lvl1pPr>
          </a:lstStyle>
          <a:p>
            <a:r>
              <a:rPr lang="en-US"/>
              <a:t>Device layout 3</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681254" y="9682762"/>
            <a:ext cx="16959703" cy="31675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accent6">
                    <a:lumMod val="75000"/>
                  </a:schemeClr>
                </a:solidFill>
                <a:cs typeface="Segoe UI" pitchFamily="34" charset="0"/>
              </a:rPr>
              <a:t>©Microsoft Corporation									                                                                                                                                             Azure </a:t>
            </a:r>
          </a:p>
        </p:txBody>
      </p:sp>
      <p:sp>
        <p:nvSpPr>
          <p:cNvPr id="4" name="Content Placeholder 3">
            <a:extLst>
              <a:ext uri="{FF2B5EF4-FFF2-40B4-BE49-F238E27FC236}">
                <a16:creationId xmlns:a16="http://schemas.microsoft.com/office/drawing/2014/main" id="{2C1B9019-8E02-B80D-A181-441E15B5ADEC}"/>
              </a:ext>
            </a:extLst>
          </p:cNvPr>
          <p:cNvSpPr>
            <a:spLocks noGrp="1"/>
          </p:cNvSpPr>
          <p:nvPr>
            <p:ph sz="quarter" idx="10"/>
          </p:nvPr>
        </p:nvSpPr>
        <p:spPr>
          <a:xfrm>
            <a:off x="3454971" y="2409484"/>
            <a:ext cx="11485443"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5524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38"/>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6642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683992" y="2767914"/>
            <a:ext cx="11181966" cy="2210095"/>
          </a:xfrm>
          <a:prstGeom prst="rect">
            <a:avLst/>
          </a:prstGeom>
          <a:noFill/>
        </p:spPr>
        <p:txBody>
          <a:bodyPr lIns="0" tIns="0" rIns="0" bIns="0" anchor="t" anchorCtr="0"/>
          <a:lstStyle>
            <a:lvl1pPr>
              <a:lnSpc>
                <a:spcPct val="100000"/>
              </a:lnSpc>
              <a:spcAft>
                <a:spcPts val="1912"/>
              </a:spcAft>
              <a:defRPr sz="3823" spc="-74"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1255" y="658966"/>
            <a:ext cx="2003509" cy="285417"/>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681255" y="9676796"/>
            <a:ext cx="6723186" cy="15837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5539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5159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39637" y="660742"/>
            <a:ext cx="17004058" cy="1137033"/>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10348667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cSld name="Blank Green">
    <p:bg>
      <p:bgPr>
        <a:solidFill>
          <a:srgbClr val="76C1B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40710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41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040430"/>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805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7" y="2166939"/>
            <a:ext cx="16525875" cy="20404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40378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876301" y="2152651"/>
            <a:ext cx="7815263"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9596438" y="2152651"/>
            <a:ext cx="7812882"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4163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876301" y="2152650"/>
            <a:ext cx="7815263"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9596438" y="2152650"/>
            <a:ext cx="7812882"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245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9931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2694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27772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1" y="3038475"/>
            <a:ext cx="6242972" cy="1661994"/>
          </a:xfrm>
        </p:spPr>
        <p:txBody>
          <a:bodyPr wrap="square" rIns="0" anchor="b">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461666"/>
          </a:xfrm>
        </p:spPr>
        <p:txBody>
          <a:bodyPr/>
          <a:lstStyle>
            <a:lvl1pPr marL="0" indent="0">
              <a:buNone/>
              <a:defRPr sz="30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197730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038" y="4312503"/>
            <a:ext cx="6242972" cy="1661994"/>
          </a:xfrm>
        </p:spPr>
        <p:txBody>
          <a:bodyPr wrap="square" rIns="0" anchor="ctr" anchorCtr="0">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487423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0" y="4472456"/>
            <a:ext cx="6240780" cy="1292661"/>
          </a:xfrm>
        </p:spPr>
        <p:txBody>
          <a:bodyPr wrap="square" anchor="t">
            <a:spAutoFit/>
          </a:bodyPr>
          <a:lstStyle>
            <a:lvl1pPr>
              <a:lnSpc>
                <a:spcPct val="100000"/>
              </a:lnSpc>
              <a:defRPr sz="42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33203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32215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4578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0386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61745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444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539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9577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09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2155033"/>
            <a:ext cx="16527780" cy="2862323"/>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0613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Tree>
    <p:extLst>
      <p:ext uri="{BB962C8B-B14F-4D97-AF65-F5344CB8AC3E}">
        <p14:creationId xmlns:p14="http://schemas.microsoft.com/office/powerpoint/2010/main" val="79370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832476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13323246" cy="646331"/>
          </a:xfrm>
        </p:spPr>
        <p:txBody>
          <a:bodyPr/>
          <a:lstStyle>
            <a:lvl1pPr>
              <a:defRPr sz="4200"/>
            </a:lvl1pPr>
          </a:lstStyle>
          <a:p>
            <a:r>
              <a:rPr lang="en-US"/>
              <a:t>Click to edit Master title style</a:t>
            </a:r>
          </a:p>
        </p:txBody>
      </p:sp>
    </p:spTree>
    <p:extLst>
      <p:ext uri="{BB962C8B-B14F-4D97-AF65-F5344CB8AC3E}">
        <p14:creationId xmlns:p14="http://schemas.microsoft.com/office/powerpoint/2010/main" val="2129662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6300"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9584871"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435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D88C-88F4-4DB8-AD6D-602A5FAB3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B8C60-0709-42B0-B424-7B4E51C6C1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A247E-1B82-42DB-8665-71A39ADB5CE7}"/>
              </a:ext>
            </a:extLst>
          </p:cNvPr>
          <p:cNvSpPr>
            <a:spLocks noGrp="1"/>
          </p:cNvSpPr>
          <p:nvPr>
            <p:ph type="dt" sz="half" idx="10"/>
          </p:nvPr>
        </p:nvSpPr>
        <p:spPr/>
        <p:txBody>
          <a:bodyPr/>
          <a:lstStyle/>
          <a:p>
            <a:fld id="{62C7CA91-7A69-4CC0-80C2-6A59A1BBD9DB}" type="datetimeFigureOut">
              <a:rPr lang="en-US" smtClean="0"/>
              <a:t>11/8/2022</a:t>
            </a:fld>
            <a:endParaRPr lang="en-US"/>
          </a:p>
        </p:txBody>
      </p:sp>
      <p:sp>
        <p:nvSpPr>
          <p:cNvPr id="5" name="Footer Placeholder 4">
            <a:extLst>
              <a:ext uri="{FF2B5EF4-FFF2-40B4-BE49-F238E27FC236}">
                <a16:creationId xmlns:a16="http://schemas.microsoft.com/office/drawing/2014/main" id="{4CB83F56-7D71-49E8-A975-C88159C9E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1AA9C-44F3-47AB-8EBC-50409F623E60}"/>
              </a:ext>
            </a:extLst>
          </p:cNvPr>
          <p:cNvSpPr>
            <a:spLocks noGrp="1"/>
          </p:cNvSpPr>
          <p:nvPr>
            <p:ph type="sldNum" sz="quarter" idx="12"/>
          </p:nvPr>
        </p:nvSpPr>
        <p:spPr/>
        <p:txBody>
          <a:bodyPr/>
          <a:lstStyle/>
          <a:p>
            <a:fld id="{7B7D15C9-605B-4CA5-AFD3-18364A401E9A}" type="slidenum">
              <a:rPr lang="en-US" smtClean="0"/>
              <a:t>‹#›</a:t>
            </a:fld>
            <a:endParaRPr lang="en-US"/>
          </a:p>
        </p:txBody>
      </p:sp>
    </p:spTree>
    <p:extLst>
      <p:ext uri="{BB962C8B-B14F-4D97-AF65-F5344CB8AC3E}">
        <p14:creationId xmlns:p14="http://schemas.microsoft.com/office/powerpoint/2010/main" val="2290388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79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7989097" y="1"/>
            <a:ext cx="10298906" cy="646352"/>
          </a:xfrm>
        </p:spPr>
        <p:txBody>
          <a:bodyPr/>
          <a:lstStyle/>
          <a:p>
            <a:r>
              <a:rPr lang="en-US"/>
              <a:t>Click icon to add picture</a:t>
            </a:r>
          </a:p>
        </p:txBody>
      </p:sp>
    </p:spTree>
    <p:extLst>
      <p:ext uri="{BB962C8B-B14F-4D97-AF65-F5344CB8AC3E}">
        <p14:creationId xmlns:p14="http://schemas.microsoft.com/office/powerpoint/2010/main" val="3762745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8001002" y="1"/>
            <a:ext cx="10287000" cy="646352"/>
          </a:xfrm>
        </p:spPr>
        <p:txBody>
          <a:bodyPr/>
          <a:lstStyle/>
          <a:p>
            <a:r>
              <a:rPr lang="en-US"/>
              <a:t>Click icon to add picture</a:t>
            </a:r>
          </a:p>
        </p:txBody>
      </p:sp>
    </p:spTree>
    <p:extLst>
      <p:ext uri="{BB962C8B-B14F-4D97-AF65-F5344CB8AC3E}">
        <p14:creationId xmlns:p14="http://schemas.microsoft.com/office/powerpoint/2010/main" val="2996447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585101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78018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147580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70357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7134225"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713422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8441533" y="438152"/>
            <a:ext cx="9405938" cy="646352"/>
          </a:xfrm>
        </p:spPr>
        <p:txBody>
          <a:bodyPr/>
          <a:lstStyle/>
          <a:p>
            <a:r>
              <a:rPr lang="en-US"/>
              <a:t>Click icon to add picture</a:t>
            </a:r>
          </a:p>
        </p:txBody>
      </p:sp>
    </p:spTree>
    <p:extLst>
      <p:ext uri="{BB962C8B-B14F-4D97-AF65-F5344CB8AC3E}">
        <p14:creationId xmlns:p14="http://schemas.microsoft.com/office/powerpoint/2010/main" val="421668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956811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42267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2355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4"/>
            <a:ext cx="16527780" cy="2419152"/>
          </a:xfrm>
        </p:spPr>
        <p:txBody>
          <a:bodyPr wrap="square">
            <a:spAutoFit/>
          </a:bodyPr>
          <a:lstStyle>
            <a:lvl1pPr marL="0" indent="0">
              <a:buNone/>
              <a:defRPr/>
            </a:lvl1pPr>
            <a:lvl2pPr marL="342834" indent="0">
              <a:buNone/>
              <a:defRPr/>
            </a:lvl2pPr>
            <a:lvl3pPr marL="685668" indent="0">
              <a:buNone/>
              <a:defRPr/>
            </a:lvl3pPr>
            <a:lvl4pPr marL="1028502" indent="0">
              <a:buNone/>
              <a:defRPr/>
            </a:lvl4pPr>
            <a:lvl5pPr marL="137133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464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0"/>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0"/>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160475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727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0"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999933" indent="-228557">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38"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1028502" indent="-204749">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176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725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91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7059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0"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0"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1"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1"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6863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9053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8" y="4312503"/>
            <a:ext cx="6191538" cy="166199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24927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360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767013"/>
            <a:ext cx="16528257" cy="24191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030026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767011"/>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767011"/>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6164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876300" y="2779578"/>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767014"/>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105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77674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743528"/>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767015"/>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733801"/>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799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4195763"/>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418580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419576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010556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020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0183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2"/>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2"/>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156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226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6476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31549"/>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3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7305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6425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9130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744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oAutofit/>
          </a:bodyPr>
          <a:lstStyle/>
          <a:p>
            <a:pPr algn="l"/>
            <a:r>
              <a:rPr lang="en-US" sz="54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oAutofit/>
          </a:bodyPr>
          <a:lstStyle/>
          <a:p>
            <a:pPr algn="l"/>
            <a:r>
              <a:rPr lang="en-US" sz="54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64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304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352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615919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13719727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2"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7" y="685802"/>
            <a:ext cx="5215988" cy="1661994"/>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876300" y="3026572"/>
            <a:ext cx="5222082" cy="129270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4789251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5" y="3024119"/>
            <a:ext cx="6237543" cy="166218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507915"/>
          </a:xfrm>
        </p:spPr>
        <p:txBody>
          <a:bodyPr/>
          <a:lstStyle>
            <a:lvl1pPr marL="0" indent="0">
              <a:buNone/>
              <a:defRPr sz="3300">
                <a:latin typeface="+mn-lt"/>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8464263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5" y="4310030"/>
            <a:ext cx="6239925" cy="166218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26820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7" y="4469609"/>
            <a:ext cx="6244688" cy="1292705"/>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65698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2"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10789445"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10789447" y="2155034"/>
            <a:ext cx="5205413" cy="3065454"/>
          </a:xfrm>
        </p:spPr>
        <p:txBody>
          <a:bodyPr/>
          <a:lstStyle>
            <a:lvl1pPr marL="0" indent="0">
              <a:buFontTx/>
              <a:buNone/>
              <a:defRPr/>
            </a:lvl1pPr>
            <a:lvl2pPr marL="342834" indent="0">
              <a:buFontTx/>
              <a:buNone/>
              <a:defRPr/>
            </a:lvl2pPr>
            <a:lvl3pPr marL="685668" indent="0">
              <a:buFontTx/>
              <a:buNone/>
              <a:defRPr/>
            </a:lvl3pPr>
            <a:lvl4pPr marL="992792" indent="0">
              <a:buFontTx/>
              <a:buNone/>
              <a:defRPr/>
            </a:lvl4pPr>
            <a:lvl5pPr marL="128324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5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7948615"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876302"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876302" y="2155034"/>
            <a:ext cx="5205413" cy="3453254"/>
          </a:xfrm>
        </p:spPr>
        <p:txBody>
          <a:bodyPr/>
          <a:lstStyle>
            <a:lvl1pPr marL="0" indent="0">
              <a:buFontTx/>
              <a:buNone/>
              <a:defRPr sz="3300"/>
            </a:lvl1pPr>
            <a:lvl2pPr marL="342834" indent="0">
              <a:buFontTx/>
              <a:buNone/>
              <a:defRPr sz="3300"/>
            </a:lvl2pPr>
            <a:lvl3pPr marL="685668" indent="0">
              <a:buFontTx/>
              <a:buNone/>
              <a:defRPr sz="3300"/>
            </a:lvl3pPr>
            <a:lvl4pPr marL="992792" indent="0">
              <a:buFontTx/>
              <a:buNone/>
              <a:defRPr sz="3300"/>
            </a:lvl4pPr>
            <a:lvl5pPr marL="1283249" indent="0">
              <a:buFontTx/>
              <a:buNone/>
              <a:defRPr sz="3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443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878684"/>
            <a:ext cx="18288000" cy="2043423"/>
          </a:xfrm>
          <a:noFill/>
        </p:spPr>
        <p:txBody>
          <a:bodyPr lIns="585216" tIns="0" rIns="585216" bIns="586800" anchor="t"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57276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486400"/>
            <a:ext cx="18288000" cy="48006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1464112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855267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876300" y="3638674"/>
            <a:ext cx="8267700"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54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9194513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0" y="0"/>
            <a:ext cx="8503920" cy="10287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737921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5" y="8154146"/>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8288000" cy="6858000"/>
          </a:xfrm>
          <a:blipFill>
            <a:blip r:embed="rId2"/>
            <a:stretch>
              <a:fillRect/>
            </a:stretch>
          </a:blipFill>
        </p:spPr>
        <p:txBody>
          <a:bodyPr vert="horz" wrap="square" lIns="0" tIns="128016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7537768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385"/>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513677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431"/>
            <a:ext cx="16527780" cy="830997"/>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824377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5"/>
            <a:ext cx="8051292" cy="521208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0"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3" y="3038475"/>
            <a:ext cx="8051292" cy="521208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1049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3038475"/>
            <a:ext cx="5212080" cy="521208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0" y="3038475"/>
            <a:ext cx="5212080" cy="521208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29"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5" y="3038475"/>
            <a:ext cx="5212080" cy="521208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476948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7"/>
            <a:ext cx="3799332" cy="3799332"/>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3038477"/>
            <a:ext cx="3799332" cy="3799332"/>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6"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6" y="3038477"/>
            <a:ext cx="3799332" cy="3799332"/>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5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3" y="3038477"/>
            <a:ext cx="3799332" cy="3799332"/>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7882004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8001002"/>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9093708" cy="4210812"/>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6" y="8001001"/>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4" y="3429000"/>
            <a:ext cx="9093708" cy="4210812"/>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884884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2"/>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6035040"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7199114"/>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0" y="3429000"/>
            <a:ext cx="6035040"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4" y="7199115"/>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0" y="3429000"/>
            <a:ext cx="6035040"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93677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6.xml"/><Relationship Id="rId117" Type="http://schemas.openxmlformats.org/officeDocument/2006/relationships/slideLayout" Target="../slideLayouts/slideLayout157.xml"/><Relationship Id="rId21" Type="http://schemas.openxmlformats.org/officeDocument/2006/relationships/slideLayout" Target="../slideLayouts/slideLayout61.xml"/><Relationship Id="rId42" Type="http://schemas.openxmlformats.org/officeDocument/2006/relationships/slideLayout" Target="../slideLayouts/slideLayout82.xml"/><Relationship Id="rId47" Type="http://schemas.openxmlformats.org/officeDocument/2006/relationships/slideLayout" Target="../slideLayouts/slideLayout87.xml"/><Relationship Id="rId63" Type="http://schemas.openxmlformats.org/officeDocument/2006/relationships/slideLayout" Target="../slideLayouts/slideLayout103.xml"/><Relationship Id="rId68" Type="http://schemas.openxmlformats.org/officeDocument/2006/relationships/slideLayout" Target="../slideLayouts/slideLayout108.xml"/><Relationship Id="rId84" Type="http://schemas.openxmlformats.org/officeDocument/2006/relationships/slideLayout" Target="../slideLayouts/slideLayout124.xml"/><Relationship Id="rId89" Type="http://schemas.openxmlformats.org/officeDocument/2006/relationships/slideLayout" Target="../slideLayouts/slideLayout129.xml"/><Relationship Id="rId112" Type="http://schemas.openxmlformats.org/officeDocument/2006/relationships/slideLayout" Target="../slideLayouts/slideLayout152.xml"/><Relationship Id="rId16" Type="http://schemas.openxmlformats.org/officeDocument/2006/relationships/slideLayout" Target="../slideLayouts/slideLayout56.xml"/><Relationship Id="rId107" Type="http://schemas.openxmlformats.org/officeDocument/2006/relationships/slideLayout" Target="../slideLayouts/slideLayout147.xml"/><Relationship Id="rId11" Type="http://schemas.openxmlformats.org/officeDocument/2006/relationships/slideLayout" Target="../slideLayouts/slideLayout51.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53" Type="http://schemas.openxmlformats.org/officeDocument/2006/relationships/slideLayout" Target="../slideLayouts/slideLayout93.xml"/><Relationship Id="rId58" Type="http://schemas.openxmlformats.org/officeDocument/2006/relationships/slideLayout" Target="../slideLayouts/slideLayout98.xml"/><Relationship Id="rId74" Type="http://schemas.openxmlformats.org/officeDocument/2006/relationships/slideLayout" Target="../slideLayouts/slideLayout114.xml"/><Relationship Id="rId79" Type="http://schemas.openxmlformats.org/officeDocument/2006/relationships/slideLayout" Target="../slideLayouts/slideLayout119.xml"/><Relationship Id="rId102" Type="http://schemas.openxmlformats.org/officeDocument/2006/relationships/slideLayout" Target="../slideLayouts/slideLayout142.xml"/><Relationship Id="rId5" Type="http://schemas.openxmlformats.org/officeDocument/2006/relationships/slideLayout" Target="../slideLayouts/slideLayout45.xml"/><Relationship Id="rId90" Type="http://schemas.openxmlformats.org/officeDocument/2006/relationships/slideLayout" Target="../slideLayouts/slideLayout130.xml"/><Relationship Id="rId95" Type="http://schemas.openxmlformats.org/officeDocument/2006/relationships/slideLayout" Target="../slideLayouts/slideLayout135.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43" Type="http://schemas.openxmlformats.org/officeDocument/2006/relationships/slideLayout" Target="../slideLayouts/slideLayout83.xml"/><Relationship Id="rId48" Type="http://schemas.openxmlformats.org/officeDocument/2006/relationships/slideLayout" Target="../slideLayouts/slideLayout88.xml"/><Relationship Id="rId64" Type="http://schemas.openxmlformats.org/officeDocument/2006/relationships/slideLayout" Target="../slideLayouts/slideLayout104.xml"/><Relationship Id="rId69" Type="http://schemas.openxmlformats.org/officeDocument/2006/relationships/slideLayout" Target="../slideLayouts/slideLayout109.xml"/><Relationship Id="rId113" Type="http://schemas.openxmlformats.org/officeDocument/2006/relationships/slideLayout" Target="../slideLayouts/slideLayout153.xml"/><Relationship Id="rId118" Type="http://schemas.openxmlformats.org/officeDocument/2006/relationships/slideLayout" Target="../slideLayouts/slideLayout158.xml"/><Relationship Id="rId80" Type="http://schemas.openxmlformats.org/officeDocument/2006/relationships/slideLayout" Target="../slideLayouts/slideLayout120.xml"/><Relationship Id="rId85" Type="http://schemas.openxmlformats.org/officeDocument/2006/relationships/slideLayout" Target="../slideLayouts/slideLayout125.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59" Type="http://schemas.openxmlformats.org/officeDocument/2006/relationships/slideLayout" Target="../slideLayouts/slideLayout99.xml"/><Relationship Id="rId103" Type="http://schemas.openxmlformats.org/officeDocument/2006/relationships/slideLayout" Target="../slideLayouts/slideLayout143.xml"/><Relationship Id="rId108" Type="http://schemas.openxmlformats.org/officeDocument/2006/relationships/slideLayout" Target="../slideLayouts/slideLayout148.xml"/><Relationship Id="rId54" Type="http://schemas.openxmlformats.org/officeDocument/2006/relationships/slideLayout" Target="../slideLayouts/slideLayout94.xml"/><Relationship Id="rId70" Type="http://schemas.openxmlformats.org/officeDocument/2006/relationships/slideLayout" Target="../slideLayouts/slideLayout110.xml"/><Relationship Id="rId75" Type="http://schemas.openxmlformats.org/officeDocument/2006/relationships/slideLayout" Target="../slideLayouts/slideLayout115.xml"/><Relationship Id="rId91" Type="http://schemas.openxmlformats.org/officeDocument/2006/relationships/slideLayout" Target="../slideLayouts/slideLayout131.xml"/><Relationship Id="rId96" Type="http://schemas.openxmlformats.org/officeDocument/2006/relationships/slideLayout" Target="../slideLayouts/slideLayout13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49" Type="http://schemas.openxmlformats.org/officeDocument/2006/relationships/slideLayout" Target="../slideLayouts/slideLayout89.xml"/><Relationship Id="rId114" Type="http://schemas.openxmlformats.org/officeDocument/2006/relationships/slideLayout" Target="../slideLayouts/slideLayout154.xml"/><Relationship Id="rId119" Type="http://schemas.openxmlformats.org/officeDocument/2006/relationships/theme" Target="../theme/theme3.xml"/><Relationship Id="rId10" Type="http://schemas.openxmlformats.org/officeDocument/2006/relationships/slideLayout" Target="../slideLayouts/slideLayout50.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52" Type="http://schemas.openxmlformats.org/officeDocument/2006/relationships/slideLayout" Target="../slideLayouts/slideLayout92.xml"/><Relationship Id="rId60" Type="http://schemas.openxmlformats.org/officeDocument/2006/relationships/slideLayout" Target="../slideLayouts/slideLayout100.xml"/><Relationship Id="rId65" Type="http://schemas.openxmlformats.org/officeDocument/2006/relationships/slideLayout" Target="../slideLayouts/slideLayout105.xml"/><Relationship Id="rId73" Type="http://schemas.openxmlformats.org/officeDocument/2006/relationships/slideLayout" Target="../slideLayouts/slideLayout113.xml"/><Relationship Id="rId78" Type="http://schemas.openxmlformats.org/officeDocument/2006/relationships/slideLayout" Target="../slideLayouts/slideLayout118.xml"/><Relationship Id="rId81" Type="http://schemas.openxmlformats.org/officeDocument/2006/relationships/slideLayout" Target="../slideLayouts/slideLayout121.xml"/><Relationship Id="rId86" Type="http://schemas.openxmlformats.org/officeDocument/2006/relationships/slideLayout" Target="../slideLayouts/slideLayout126.xml"/><Relationship Id="rId94" Type="http://schemas.openxmlformats.org/officeDocument/2006/relationships/slideLayout" Target="../slideLayouts/slideLayout134.xml"/><Relationship Id="rId99" Type="http://schemas.openxmlformats.org/officeDocument/2006/relationships/slideLayout" Target="../slideLayouts/slideLayout139.xml"/><Relationship Id="rId101" Type="http://schemas.openxmlformats.org/officeDocument/2006/relationships/slideLayout" Target="../slideLayouts/slideLayout14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9" Type="http://schemas.openxmlformats.org/officeDocument/2006/relationships/slideLayout" Target="../slideLayouts/slideLayout79.xml"/><Relationship Id="rId109" Type="http://schemas.openxmlformats.org/officeDocument/2006/relationships/slideLayout" Target="../slideLayouts/slideLayout149.xml"/><Relationship Id="rId34" Type="http://schemas.openxmlformats.org/officeDocument/2006/relationships/slideLayout" Target="../slideLayouts/slideLayout74.xml"/><Relationship Id="rId50" Type="http://schemas.openxmlformats.org/officeDocument/2006/relationships/slideLayout" Target="../slideLayouts/slideLayout90.xml"/><Relationship Id="rId55" Type="http://schemas.openxmlformats.org/officeDocument/2006/relationships/slideLayout" Target="../slideLayouts/slideLayout95.xml"/><Relationship Id="rId76" Type="http://schemas.openxmlformats.org/officeDocument/2006/relationships/slideLayout" Target="../slideLayouts/slideLayout116.xml"/><Relationship Id="rId97" Type="http://schemas.openxmlformats.org/officeDocument/2006/relationships/slideLayout" Target="../slideLayouts/slideLayout137.xml"/><Relationship Id="rId104" Type="http://schemas.openxmlformats.org/officeDocument/2006/relationships/slideLayout" Target="../slideLayouts/slideLayout144.xml"/><Relationship Id="rId120" Type="http://schemas.openxmlformats.org/officeDocument/2006/relationships/image" Target="../media/image5.emf"/><Relationship Id="rId7" Type="http://schemas.openxmlformats.org/officeDocument/2006/relationships/slideLayout" Target="../slideLayouts/slideLayout47.xml"/><Relationship Id="rId71" Type="http://schemas.openxmlformats.org/officeDocument/2006/relationships/slideLayout" Target="../slideLayouts/slideLayout111.xml"/><Relationship Id="rId92" Type="http://schemas.openxmlformats.org/officeDocument/2006/relationships/slideLayout" Target="../slideLayouts/slideLayout132.xml"/><Relationship Id="rId2" Type="http://schemas.openxmlformats.org/officeDocument/2006/relationships/slideLayout" Target="../slideLayouts/slideLayout42.xml"/><Relationship Id="rId29" Type="http://schemas.openxmlformats.org/officeDocument/2006/relationships/slideLayout" Target="../slideLayouts/slideLayout69.xml"/><Relationship Id="rId24" Type="http://schemas.openxmlformats.org/officeDocument/2006/relationships/slideLayout" Target="../slideLayouts/slideLayout64.xml"/><Relationship Id="rId40" Type="http://schemas.openxmlformats.org/officeDocument/2006/relationships/slideLayout" Target="../slideLayouts/slideLayout80.xml"/><Relationship Id="rId45" Type="http://schemas.openxmlformats.org/officeDocument/2006/relationships/slideLayout" Target="../slideLayouts/slideLayout85.xml"/><Relationship Id="rId66" Type="http://schemas.openxmlformats.org/officeDocument/2006/relationships/slideLayout" Target="../slideLayouts/slideLayout106.xml"/><Relationship Id="rId87" Type="http://schemas.openxmlformats.org/officeDocument/2006/relationships/slideLayout" Target="../slideLayouts/slideLayout127.xml"/><Relationship Id="rId110" Type="http://schemas.openxmlformats.org/officeDocument/2006/relationships/slideLayout" Target="../slideLayouts/slideLayout150.xml"/><Relationship Id="rId115" Type="http://schemas.openxmlformats.org/officeDocument/2006/relationships/slideLayout" Target="../slideLayouts/slideLayout155.xml"/><Relationship Id="rId61" Type="http://schemas.openxmlformats.org/officeDocument/2006/relationships/slideLayout" Target="../slideLayouts/slideLayout101.xml"/><Relationship Id="rId82" Type="http://schemas.openxmlformats.org/officeDocument/2006/relationships/slideLayout" Target="../slideLayouts/slideLayout122.xml"/><Relationship Id="rId19" Type="http://schemas.openxmlformats.org/officeDocument/2006/relationships/slideLayout" Target="../slideLayouts/slideLayout59.xml"/><Relationship Id="rId14" Type="http://schemas.openxmlformats.org/officeDocument/2006/relationships/slideLayout" Target="../slideLayouts/slideLayout54.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56" Type="http://schemas.openxmlformats.org/officeDocument/2006/relationships/slideLayout" Target="../slideLayouts/slideLayout96.xml"/><Relationship Id="rId77" Type="http://schemas.openxmlformats.org/officeDocument/2006/relationships/slideLayout" Target="../slideLayouts/slideLayout117.xml"/><Relationship Id="rId100" Type="http://schemas.openxmlformats.org/officeDocument/2006/relationships/slideLayout" Target="../slideLayouts/slideLayout140.xml"/><Relationship Id="rId105" Type="http://schemas.openxmlformats.org/officeDocument/2006/relationships/slideLayout" Target="../slideLayouts/slideLayout145.xml"/><Relationship Id="rId8" Type="http://schemas.openxmlformats.org/officeDocument/2006/relationships/slideLayout" Target="../slideLayouts/slideLayout48.xml"/><Relationship Id="rId51" Type="http://schemas.openxmlformats.org/officeDocument/2006/relationships/slideLayout" Target="../slideLayouts/slideLayout91.xml"/><Relationship Id="rId72" Type="http://schemas.openxmlformats.org/officeDocument/2006/relationships/slideLayout" Target="../slideLayouts/slideLayout112.xml"/><Relationship Id="rId93" Type="http://schemas.openxmlformats.org/officeDocument/2006/relationships/slideLayout" Target="../slideLayouts/slideLayout133.xml"/><Relationship Id="rId98" Type="http://schemas.openxmlformats.org/officeDocument/2006/relationships/slideLayout" Target="../slideLayouts/slideLayout138.xml"/><Relationship Id="rId3" Type="http://schemas.openxmlformats.org/officeDocument/2006/relationships/slideLayout" Target="../slideLayouts/slideLayout43.xml"/><Relationship Id="rId25" Type="http://schemas.openxmlformats.org/officeDocument/2006/relationships/slideLayout" Target="../slideLayouts/slideLayout65.xml"/><Relationship Id="rId46" Type="http://schemas.openxmlformats.org/officeDocument/2006/relationships/slideLayout" Target="../slideLayouts/slideLayout86.xml"/><Relationship Id="rId67" Type="http://schemas.openxmlformats.org/officeDocument/2006/relationships/slideLayout" Target="../slideLayouts/slideLayout107.xml"/><Relationship Id="rId116" Type="http://schemas.openxmlformats.org/officeDocument/2006/relationships/slideLayout" Target="../slideLayouts/slideLayout156.xml"/><Relationship Id="rId20" Type="http://schemas.openxmlformats.org/officeDocument/2006/relationships/slideLayout" Target="../slideLayouts/slideLayout60.xml"/><Relationship Id="rId41" Type="http://schemas.openxmlformats.org/officeDocument/2006/relationships/slideLayout" Target="../slideLayouts/slideLayout81.xml"/><Relationship Id="rId62" Type="http://schemas.openxmlformats.org/officeDocument/2006/relationships/slideLayout" Target="../slideLayouts/slideLayout102.xml"/><Relationship Id="rId83" Type="http://schemas.openxmlformats.org/officeDocument/2006/relationships/slideLayout" Target="../slideLayouts/slideLayout123.xml"/><Relationship Id="rId88" Type="http://schemas.openxmlformats.org/officeDocument/2006/relationships/slideLayout" Target="../slideLayouts/slideLayout128.xml"/><Relationship Id="rId111" Type="http://schemas.openxmlformats.org/officeDocument/2006/relationships/slideLayout" Target="../slideLayouts/slideLayout151.xml"/><Relationship Id="rId15" Type="http://schemas.openxmlformats.org/officeDocument/2006/relationships/slideLayout" Target="../slideLayouts/slideLayout55.xml"/><Relationship Id="rId36" Type="http://schemas.openxmlformats.org/officeDocument/2006/relationships/slideLayout" Target="../slideLayouts/slideLayout76.xml"/><Relationship Id="rId57" Type="http://schemas.openxmlformats.org/officeDocument/2006/relationships/slideLayout" Target="../slideLayouts/slideLayout97.xml"/><Relationship Id="rId106" Type="http://schemas.openxmlformats.org/officeDocument/2006/relationships/slideLayout" Target="../slideLayouts/slideLayout1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image" Target="../media/image24.png"/><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19" Type="http://schemas.openxmlformats.org/officeDocument/2006/relationships/theme" Target="../theme/theme4.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13933482" y="4413966"/>
            <a:ext cx="10287000" cy="1459068"/>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9927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8" r:id="rId27"/>
    <p:sldLayoutId id="2147483689" r:id="rId28"/>
    <p:sldLayoutId id="2147483833" r:id="rId29"/>
  </p:sldLayoutIdLst>
  <p:transition>
    <p:fade/>
  </p:transition>
  <p:hf sldNum="0" hdr="0" ftr="0" dt="0"/>
  <p:txStyles>
    <p:titleStyle>
      <a:lvl1pPr algn="l" defTabSz="1399113" rtl="0" eaLnBrk="1" latinLnBrk="0" hangingPunct="1">
        <a:lnSpc>
          <a:spcPct val="100000"/>
        </a:lnSpc>
        <a:spcBef>
          <a:spcPct val="0"/>
        </a:spcBef>
        <a:buNone/>
        <a:defRPr lang="en-US" sz="5400" b="1"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7"/>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14264642" y="4265662"/>
            <a:ext cx="10287000" cy="1755683"/>
          </a:xfrm>
          <a:prstGeom prst="rect">
            <a:avLst/>
          </a:prstGeom>
        </p:spPr>
      </p:pic>
    </p:spTree>
    <p:extLst>
      <p:ext uri="{BB962C8B-B14F-4D97-AF65-F5344CB8AC3E}">
        <p14:creationId xmlns:p14="http://schemas.microsoft.com/office/powerpoint/2010/main" val="424392488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 id="2147483744" r:id="rId49"/>
    <p:sldLayoutId id="2147483745" r:id="rId50"/>
    <p:sldLayoutId id="2147483746" r:id="rId51"/>
    <p:sldLayoutId id="2147483747" r:id="rId52"/>
    <p:sldLayoutId id="2147483748" r:id="rId53"/>
    <p:sldLayoutId id="2147483749" r:id="rId54"/>
    <p:sldLayoutId id="2147483750" r:id="rId55"/>
    <p:sldLayoutId id="2147483751" r:id="rId56"/>
    <p:sldLayoutId id="2147483752" r:id="rId57"/>
    <p:sldLayoutId id="2147483753" r:id="rId58"/>
    <p:sldLayoutId id="2147483754" r:id="rId59"/>
    <p:sldLayoutId id="2147483755" r:id="rId60"/>
    <p:sldLayoutId id="2147483756" r:id="rId61"/>
    <p:sldLayoutId id="2147483757" r:id="rId62"/>
    <p:sldLayoutId id="2147483758" r:id="rId63"/>
    <p:sldLayoutId id="2147483759" r:id="rId64"/>
    <p:sldLayoutId id="2147483760" r:id="rId65"/>
    <p:sldLayoutId id="2147483761" r:id="rId66"/>
    <p:sldLayoutId id="2147483762" r:id="rId67"/>
    <p:sldLayoutId id="2147483763" r:id="rId68"/>
    <p:sldLayoutId id="2147483764" r:id="rId69"/>
    <p:sldLayoutId id="2147483765" r:id="rId70"/>
    <p:sldLayoutId id="2147483766" r:id="rId71"/>
    <p:sldLayoutId id="2147483767" r:id="rId72"/>
    <p:sldLayoutId id="2147483768" r:id="rId73"/>
    <p:sldLayoutId id="2147483769" r:id="rId74"/>
    <p:sldLayoutId id="2147483770" r:id="rId75"/>
    <p:sldLayoutId id="2147483771" r:id="rId76"/>
    <p:sldLayoutId id="2147483772" r:id="rId77"/>
    <p:sldLayoutId id="2147483773" r:id="rId78"/>
    <p:sldLayoutId id="2147483774" r:id="rId79"/>
    <p:sldLayoutId id="2147483775" r:id="rId80"/>
    <p:sldLayoutId id="2147483776" r:id="rId81"/>
    <p:sldLayoutId id="2147483777" r:id="rId82"/>
    <p:sldLayoutId id="2147483778" r:id="rId83"/>
    <p:sldLayoutId id="2147483779" r:id="rId84"/>
    <p:sldLayoutId id="2147483780" r:id="rId85"/>
    <p:sldLayoutId id="2147483781" r:id="rId86"/>
    <p:sldLayoutId id="2147483782" r:id="rId87"/>
    <p:sldLayoutId id="2147483783" r:id="rId88"/>
    <p:sldLayoutId id="2147483784" r:id="rId89"/>
    <p:sldLayoutId id="2147483785" r:id="rId90"/>
    <p:sldLayoutId id="2147483786" r:id="rId91"/>
    <p:sldLayoutId id="2147483787" r:id="rId92"/>
    <p:sldLayoutId id="2147483788" r:id="rId93"/>
    <p:sldLayoutId id="2147483789" r:id="rId94"/>
    <p:sldLayoutId id="2147483790" r:id="rId95"/>
    <p:sldLayoutId id="2147483791" r:id="rId96"/>
    <p:sldLayoutId id="2147483792" r:id="rId97"/>
    <p:sldLayoutId id="2147483793" r:id="rId98"/>
    <p:sldLayoutId id="2147483794" r:id="rId99"/>
    <p:sldLayoutId id="2147483795" r:id="rId100"/>
    <p:sldLayoutId id="2147483796" r:id="rId101"/>
    <p:sldLayoutId id="2147483797" r:id="rId102"/>
    <p:sldLayoutId id="2147483798" r:id="rId103"/>
    <p:sldLayoutId id="2147483799" r:id="rId104"/>
    <p:sldLayoutId id="2147483800" r:id="rId105"/>
    <p:sldLayoutId id="2147483801" r:id="rId106"/>
    <p:sldLayoutId id="2147483802" r:id="rId107"/>
    <p:sldLayoutId id="2147483803" r:id="rId108"/>
    <p:sldLayoutId id="2147483804" r:id="rId109"/>
    <p:sldLayoutId id="2147483805" r:id="rId110"/>
    <p:sldLayoutId id="2147483806" r:id="rId111"/>
    <p:sldLayoutId id="2147483807" r:id="rId112"/>
    <p:sldLayoutId id="2147483808" r:id="rId113"/>
    <p:sldLayoutId id="2147483809" r:id="rId114"/>
    <p:sldLayoutId id="2147483810" r:id="rId115"/>
    <p:sldLayoutId id="2147483811" r:id="rId116"/>
    <p:sldLayoutId id="2147483812" r:id="rId117"/>
    <p:sldLayoutId id="2147483813" r:id="rId118"/>
  </p:sldLayoutIdLst>
  <p:transition>
    <p:fade/>
  </p:transition>
  <p:hf sldNum="0" hdr="0" ftr="0" dt="0"/>
  <p:txStyles>
    <p:titleStyle>
      <a:lvl1pPr algn="l" defTabSz="1398845" rtl="0" eaLnBrk="1" latinLnBrk="0" hangingPunct="1">
        <a:lnSpc>
          <a:spcPct val="100000"/>
        </a:lnSpc>
        <a:spcBef>
          <a:spcPct val="0"/>
        </a:spcBef>
        <a:buNone/>
        <a:defRPr lang="en-US" sz="5400" b="0" kern="1200" cap="none" spc="-75" baseline="0" dirty="0" smtClean="0">
          <a:ln w="3175">
            <a:noFill/>
          </a:ln>
          <a:solidFill>
            <a:schemeClr val="tx1"/>
          </a:solidFill>
          <a:effectLst/>
          <a:latin typeface="+mj-lt"/>
          <a:ea typeface="+mn-ea"/>
          <a:cs typeface="Segoe UI" pitchFamily="34" charset="0"/>
        </a:defRPr>
      </a:lvl1pPr>
    </p:titleStyle>
    <p:bodyStyle>
      <a:lvl1pPr marL="342834"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668"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649" marR="0" indent="-299979"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202" marR="0" indent="-271410"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4pPr>
      <a:lvl5pPr marL="1535612" marR="0" indent="-252365"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5pPr>
      <a:lvl6pPr marL="384682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6245"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5667"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509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8845" rtl="0" eaLnBrk="1" latinLnBrk="0" hangingPunct="1">
        <a:defRPr sz="2700" kern="1200">
          <a:solidFill>
            <a:schemeClr val="tx1"/>
          </a:solidFill>
          <a:latin typeface="+mn-lt"/>
          <a:ea typeface="+mn-ea"/>
          <a:cs typeface="+mn-cs"/>
        </a:defRPr>
      </a:lvl1pPr>
      <a:lvl2pPr marL="699423" algn="l" defTabSz="1398845" rtl="0" eaLnBrk="1" latinLnBrk="0" hangingPunct="1">
        <a:defRPr sz="2700" kern="1200">
          <a:solidFill>
            <a:schemeClr val="tx1"/>
          </a:solidFill>
          <a:latin typeface="+mn-lt"/>
          <a:ea typeface="+mn-ea"/>
          <a:cs typeface="+mn-cs"/>
        </a:defRPr>
      </a:lvl2pPr>
      <a:lvl3pPr marL="1398845" algn="l" defTabSz="1398845" rtl="0" eaLnBrk="1" latinLnBrk="0" hangingPunct="1">
        <a:defRPr sz="2700" kern="1200">
          <a:solidFill>
            <a:schemeClr val="tx1"/>
          </a:solidFill>
          <a:latin typeface="+mn-lt"/>
          <a:ea typeface="+mn-ea"/>
          <a:cs typeface="+mn-cs"/>
        </a:defRPr>
      </a:lvl3pPr>
      <a:lvl4pPr marL="2098266" algn="l" defTabSz="1398845" rtl="0" eaLnBrk="1" latinLnBrk="0" hangingPunct="1">
        <a:defRPr sz="2700" kern="1200">
          <a:solidFill>
            <a:schemeClr val="tx1"/>
          </a:solidFill>
          <a:latin typeface="+mn-lt"/>
          <a:ea typeface="+mn-ea"/>
          <a:cs typeface="+mn-cs"/>
        </a:defRPr>
      </a:lvl4pPr>
      <a:lvl5pPr marL="2797689" algn="l" defTabSz="1398845" rtl="0" eaLnBrk="1" latinLnBrk="0" hangingPunct="1">
        <a:defRPr sz="2700" kern="1200">
          <a:solidFill>
            <a:schemeClr val="tx1"/>
          </a:solidFill>
          <a:latin typeface="+mn-lt"/>
          <a:ea typeface="+mn-ea"/>
          <a:cs typeface="+mn-cs"/>
        </a:defRPr>
      </a:lvl5pPr>
      <a:lvl6pPr marL="3497112" algn="l" defTabSz="1398845" rtl="0" eaLnBrk="1" latinLnBrk="0" hangingPunct="1">
        <a:defRPr sz="2700" kern="1200">
          <a:solidFill>
            <a:schemeClr val="tx1"/>
          </a:solidFill>
          <a:latin typeface="+mn-lt"/>
          <a:ea typeface="+mn-ea"/>
          <a:cs typeface="+mn-cs"/>
        </a:defRPr>
      </a:lvl6pPr>
      <a:lvl7pPr marL="4196534" algn="l" defTabSz="1398845" rtl="0" eaLnBrk="1" latinLnBrk="0" hangingPunct="1">
        <a:defRPr sz="2700" kern="1200">
          <a:solidFill>
            <a:schemeClr val="tx1"/>
          </a:solidFill>
          <a:latin typeface="+mn-lt"/>
          <a:ea typeface="+mn-ea"/>
          <a:cs typeface="+mn-cs"/>
        </a:defRPr>
      </a:lvl7pPr>
      <a:lvl8pPr marL="4895955" algn="l" defTabSz="1398845" rtl="0" eaLnBrk="1" latinLnBrk="0" hangingPunct="1">
        <a:defRPr sz="2700" kern="1200">
          <a:solidFill>
            <a:schemeClr val="tx1"/>
          </a:solidFill>
          <a:latin typeface="+mn-lt"/>
          <a:ea typeface="+mn-ea"/>
          <a:cs typeface="+mn-cs"/>
        </a:defRPr>
      </a:lvl8pPr>
      <a:lvl9pPr marL="5595378" algn="l" defTabSz="1398845"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3992" y="834572"/>
            <a:ext cx="16955875" cy="122072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683992" y="2726339"/>
            <a:ext cx="16847651" cy="3032780"/>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14148415" y="4263088"/>
            <a:ext cx="10264907" cy="1747165"/>
          </a:xfrm>
          <a:prstGeom prst="rect">
            <a:avLst/>
          </a:prstGeom>
        </p:spPr>
      </p:pic>
    </p:spTree>
    <p:extLst>
      <p:ext uri="{BB962C8B-B14F-4D97-AF65-F5344CB8AC3E}">
        <p14:creationId xmlns:p14="http://schemas.microsoft.com/office/powerpoint/2010/main" val="1163138106"/>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Lst>
  <p:transition>
    <p:fade/>
  </p:transition>
  <p:hf hdr="0" dt="0"/>
  <p:txStyles>
    <p:titleStyle>
      <a:lvl1pPr algn="l" defTabSz="1371597" rtl="0" eaLnBrk="1" latinLnBrk="0" hangingPunct="1">
        <a:lnSpc>
          <a:spcPct val="90000"/>
        </a:lnSpc>
        <a:spcBef>
          <a:spcPct val="0"/>
        </a:spcBef>
        <a:buNone/>
        <a:defRPr lang="en-US" sz="4117" b="0" kern="1200" cap="none" spc="-74" baseline="0" dirty="0" smtClean="0">
          <a:ln w="3175">
            <a:noFill/>
          </a:ln>
          <a:solidFill>
            <a:srgbClr val="000000"/>
          </a:solidFill>
          <a:effectLst/>
          <a:latin typeface="+mj-lt"/>
          <a:ea typeface="+mn-ea"/>
          <a:cs typeface="Segoe UI" pitchFamily="34" charset="0"/>
        </a:defRPr>
      </a:lvl1pPr>
    </p:titleStyle>
    <p:bodyStyle>
      <a:lvl1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3529" kern="1200" spc="-74" baseline="0">
          <a:solidFill>
            <a:srgbClr val="000000"/>
          </a:solidFill>
          <a:latin typeface="+mj-lt"/>
          <a:ea typeface="+mn-ea"/>
          <a:cs typeface="+mn-cs"/>
        </a:defRPr>
      </a:lvl1pPr>
      <a:lvl2pPr marL="0" marR="0" indent="0" algn="l" defTabSz="1371597" rtl="0" eaLnBrk="1" fontAlgn="auto" latinLnBrk="0" hangingPunct="1">
        <a:lnSpc>
          <a:spcPct val="100000"/>
        </a:lnSpc>
        <a:spcBef>
          <a:spcPts val="0"/>
        </a:spcBef>
        <a:spcAft>
          <a:spcPts val="0"/>
        </a:spcAft>
        <a:buClrTx/>
        <a:buSzPct val="90000"/>
        <a:buFontTx/>
        <a:buNone/>
        <a:tabLst/>
        <a:defRPr sz="2941" kern="1200" spc="0" baseline="0">
          <a:solidFill>
            <a:srgbClr val="000000"/>
          </a:solidFill>
          <a:latin typeface="+mn-lt"/>
          <a:ea typeface="+mn-ea"/>
          <a:cs typeface="+mn-cs"/>
        </a:defRPr>
      </a:lvl2pPr>
      <a:lvl3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2059" kern="1200" spc="0" baseline="0">
          <a:solidFill>
            <a:schemeClr val="tx2"/>
          </a:solidFill>
          <a:latin typeface="+mj-lt"/>
          <a:ea typeface="+mn-ea"/>
          <a:cs typeface="+mn-cs"/>
        </a:defRPr>
      </a:lvl3pPr>
      <a:lvl4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2059" kern="1200" spc="0" baseline="0">
          <a:solidFill>
            <a:srgbClr val="000000"/>
          </a:solidFill>
          <a:latin typeface="+mn-lt"/>
          <a:ea typeface="+mn-ea"/>
          <a:cs typeface="+mn-cs"/>
        </a:defRPr>
      </a:lvl4pPr>
      <a:lvl5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1471" b="1" kern="1200" spc="0" baseline="0">
          <a:solidFill>
            <a:srgbClr val="000000"/>
          </a:solidFill>
          <a:latin typeface="+mn-lt"/>
          <a:ea typeface="+mn-ea"/>
          <a:cs typeface="+mn-cs"/>
        </a:defRPr>
      </a:lvl5pPr>
      <a:lvl6pPr marL="3428991" indent="0" algn="l" defTabSz="1371597" rtl="0" eaLnBrk="1" latinLnBrk="0" hangingPunct="1">
        <a:spcBef>
          <a:spcPct val="20000"/>
        </a:spcBef>
        <a:buFont typeface="Arial" pitchFamily="34" charset="0"/>
        <a:buNone/>
        <a:defRPr sz="2941" kern="1200">
          <a:solidFill>
            <a:schemeClr val="tx1"/>
          </a:solidFill>
          <a:latin typeface="+mn-lt"/>
          <a:ea typeface="+mn-ea"/>
          <a:cs typeface="+mn-cs"/>
        </a:defRPr>
      </a:lvl6pPr>
      <a:lvl7pPr marL="0" indent="0" algn="l" defTabSz="1371597" rtl="0" eaLnBrk="1" latinLnBrk="0" hangingPunct="1">
        <a:lnSpc>
          <a:spcPct val="100000"/>
        </a:lnSpc>
        <a:spcBef>
          <a:spcPts val="0"/>
        </a:spcBef>
        <a:spcAft>
          <a:spcPts val="0"/>
        </a:spcAft>
        <a:buFont typeface="Arial" pitchFamily="34" charset="0"/>
        <a:buNone/>
        <a:defRPr sz="1471" kern="1200">
          <a:solidFill>
            <a:srgbClr val="000000"/>
          </a:solidFill>
          <a:latin typeface="+mn-lt"/>
          <a:ea typeface="+mn-ea"/>
          <a:cs typeface="+mn-cs"/>
        </a:defRPr>
      </a:lvl7pPr>
      <a:lvl8pPr marL="5143490" indent="-342900" algn="l" defTabSz="1371597" rtl="0" eaLnBrk="1" latinLnBrk="0" hangingPunct="1">
        <a:spcBef>
          <a:spcPct val="20000"/>
        </a:spcBef>
        <a:buFont typeface="Arial" pitchFamily="34" charset="0"/>
        <a:buChar char="•"/>
        <a:defRPr sz="2941" kern="1200">
          <a:solidFill>
            <a:schemeClr val="tx1"/>
          </a:solidFill>
          <a:latin typeface="+mn-lt"/>
          <a:ea typeface="+mn-ea"/>
          <a:cs typeface="+mn-cs"/>
        </a:defRPr>
      </a:lvl8pPr>
      <a:lvl9pPr marL="5829290" indent="-342900" algn="l" defTabSz="1371597" rtl="0" eaLnBrk="1" latinLnBrk="0" hangingPunct="1">
        <a:spcBef>
          <a:spcPct val="20000"/>
        </a:spcBef>
        <a:buFont typeface="Arial" pitchFamily="34" charset="0"/>
        <a:buChar char="•"/>
        <a:defRPr sz="2941" kern="1200">
          <a:solidFill>
            <a:schemeClr val="tx1"/>
          </a:solidFill>
          <a:latin typeface="+mn-lt"/>
          <a:ea typeface="+mn-ea"/>
          <a:cs typeface="+mn-cs"/>
        </a:defRPr>
      </a:lvl9pPr>
    </p:bodyStyle>
    <p:otherStyle>
      <a:defPPr>
        <a:defRPr lang="en-US"/>
      </a:defPPr>
      <a:lvl1pPr marL="0" algn="l" defTabSz="1371597" rtl="0" eaLnBrk="1" latinLnBrk="0" hangingPunct="1">
        <a:defRPr sz="2647" kern="1200">
          <a:solidFill>
            <a:schemeClr val="tx1"/>
          </a:solidFill>
          <a:latin typeface="+mn-lt"/>
          <a:ea typeface="+mn-ea"/>
          <a:cs typeface="+mn-cs"/>
        </a:defRPr>
      </a:lvl1pPr>
      <a:lvl2pPr marL="685799" algn="l" defTabSz="1371597" rtl="0" eaLnBrk="1" latinLnBrk="0" hangingPunct="1">
        <a:defRPr sz="2647" kern="1200">
          <a:solidFill>
            <a:schemeClr val="tx1"/>
          </a:solidFill>
          <a:latin typeface="+mn-lt"/>
          <a:ea typeface="+mn-ea"/>
          <a:cs typeface="+mn-cs"/>
        </a:defRPr>
      </a:lvl2pPr>
      <a:lvl3pPr marL="1371597" algn="l" defTabSz="1371597" rtl="0" eaLnBrk="1" latinLnBrk="0" hangingPunct="1">
        <a:defRPr sz="2647" kern="1200">
          <a:solidFill>
            <a:schemeClr val="tx1"/>
          </a:solidFill>
          <a:latin typeface="+mn-lt"/>
          <a:ea typeface="+mn-ea"/>
          <a:cs typeface="+mn-cs"/>
        </a:defRPr>
      </a:lvl3pPr>
      <a:lvl4pPr marL="2057396" algn="l" defTabSz="1371597" rtl="0" eaLnBrk="1" latinLnBrk="0" hangingPunct="1">
        <a:defRPr sz="2647" kern="1200">
          <a:solidFill>
            <a:schemeClr val="tx1"/>
          </a:solidFill>
          <a:latin typeface="+mn-lt"/>
          <a:ea typeface="+mn-ea"/>
          <a:cs typeface="+mn-cs"/>
        </a:defRPr>
      </a:lvl4pPr>
      <a:lvl5pPr marL="2743194" algn="l" defTabSz="1371597" rtl="0" eaLnBrk="1" latinLnBrk="0" hangingPunct="1">
        <a:defRPr sz="2647" kern="1200">
          <a:solidFill>
            <a:schemeClr val="tx1"/>
          </a:solidFill>
          <a:latin typeface="+mn-lt"/>
          <a:ea typeface="+mn-ea"/>
          <a:cs typeface="+mn-cs"/>
        </a:defRPr>
      </a:lvl5pPr>
      <a:lvl6pPr marL="3428994" algn="l" defTabSz="1371597" rtl="0" eaLnBrk="1" latinLnBrk="0" hangingPunct="1">
        <a:defRPr sz="2647" kern="1200">
          <a:solidFill>
            <a:schemeClr val="tx1"/>
          </a:solidFill>
          <a:latin typeface="+mn-lt"/>
          <a:ea typeface="+mn-ea"/>
          <a:cs typeface="+mn-cs"/>
        </a:defRPr>
      </a:lvl6pPr>
      <a:lvl7pPr marL="4114791" algn="l" defTabSz="1371597" rtl="0" eaLnBrk="1" latinLnBrk="0" hangingPunct="1">
        <a:defRPr sz="2647" kern="1200">
          <a:solidFill>
            <a:schemeClr val="tx1"/>
          </a:solidFill>
          <a:latin typeface="+mn-lt"/>
          <a:ea typeface="+mn-ea"/>
          <a:cs typeface="+mn-cs"/>
        </a:defRPr>
      </a:lvl7pPr>
      <a:lvl8pPr marL="4800590" algn="l" defTabSz="1371597" rtl="0" eaLnBrk="1" latinLnBrk="0" hangingPunct="1">
        <a:defRPr sz="2647" kern="1200">
          <a:solidFill>
            <a:schemeClr val="tx1"/>
          </a:solidFill>
          <a:latin typeface="+mn-lt"/>
          <a:ea typeface="+mn-ea"/>
          <a:cs typeface="+mn-cs"/>
        </a:defRPr>
      </a:lvl8pPr>
      <a:lvl9pPr marL="5486390" algn="l" defTabSz="1371597" rtl="0" eaLnBrk="1" latinLnBrk="0" hangingPunct="1">
        <a:defRPr sz="2647"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app-camp" TargetMode="External"/><Relationship Id="rId1" Type="http://schemas.openxmlformats.org/officeDocument/2006/relationships/slideLayout" Target="../slideLayouts/slideLayout15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notesSlide" Target="../notesSlides/notesSlide9.xml"/><Relationship Id="rId1" Type="http://schemas.openxmlformats.org/officeDocument/2006/relationships/slideLayout" Target="../slideLayouts/slideLayout59.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59.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9.svg"/><Relationship Id="rId4" Type="http://schemas.openxmlformats.org/officeDocument/2006/relationships/image" Target="../media/image62.png"/><Relationship Id="rId9"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75.jpe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notesSlide" Target="../notesSlides/notesSlide11.xml"/><Relationship Id="rId7" Type="http://schemas.openxmlformats.org/officeDocument/2006/relationships/image" Target="../media/image74.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slideLayout" Target="../slideLayouts/slideLayout20.xml"/><Relationship Id="rId16" Type="http://schemas.openxmlformats.org/officeDocument/2006/relationships/image" Target="../media/image81.jpeg"/><Relationship Id="rId1" Type="http://schemas.openxmlformats.org/officeDocument/2006/relationships/tags" Target="../tags/tag1.xml"/><Relationship Id="rId6" Type="http://schemas.openxmlformats.org/officeDocument/2006/relationships/image" Target="../media/image73.png"/><Relationship Id="rId11" Type="http://schemas.openxmlformats.org/officeDocument/2006/relationships/hyperlink" Target="http://pluspng.com/microsoft-exchange-logo-png-1856.html" TargetMode="External"/><Relationship Id="rId5" Type="http://schemas.openxmlformats.org/officeDocument/2006/relationships/image" Target="../media/image72.png"/><Relationship Id="rId15" Type="http://schemas.openxmlformats.org/officeDocument/2006/relationships/image" Target="../media/image80.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hyperlink" Target="https://virtops.com/microsoft-stream-video/" TargetMode="External"/><Relationship Id="rId14" Type="http://schemas.openxmlformats.org/officeDocument/2006/relationships/image" Target="../media/image79.png"/></Relationships>
</file>

<file path=ppt/slides/_rels/slide14.xml.rels><?xml version="1.0" encoding="UTF-8" standalone="yes"?>
<Relationships xmlns="http://schemas.openxmlformats.org/package/2006/relationships"><Relationship Id="rId8" Type="http://schemas.openxmlformats.org/officeDocument/2006/relationships/image" Target="../media/image75.jpe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notesSlide" Target="../notesSlides/notesSlide12.xml"/><Relationship Id="rId21" Type="http://schemas.openxmlformats.org/officeDocument/2006/relationships/image" Target="../media/image86.png"/><Relationship Id="rId7" Type="http://schemas.openxmlformats.org/officeDocument/2006/relationships/image" Target="../media/image74.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slideLayout" Target="../slideLayouts/slideLayout20.xml"/><Relationship Id="rId16" Type="http://schemas.openxmlformats.org/officeDocument/2006/relationships/image" Target="../media/image81.jpeg"/><Relationship Id="rId20" Type="http://schemas.openxmlformats.org/officeDocument/2006/relationships/image" Target="../media/image85.png"/><Relationship Id="rId1" Type="http://schemas.openxmlformats.org/officeDocument/2006/relationships/tags" Target="../tags/tag2.xml"/><Relationship Id="rId6" Type="http://schemas.openxmlformats.org/officeDocument/2006/relationships/image" Target="../media/image73.png"/><Relationship Id="rId11" Type="http://schemas.openxmlformats.org/officeDocument/2006/relationships/hyperlink" Target="http://pluspng.com/microsoft-exchange-logo-png-1856.html" TargetMode="External"/><Relationship Id="rId5" Type="http://schemas.openxmlformats.org/officeDocument/2006/relationships/image" Target="../media/image72.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76.png"/><Relationship Id="rId19" Type="http://schemas.openxmlformats.org/officeDocument/2006/relationships/image" Target="../media/image84.png"/><Relationship Id="rId4" Type="http://schemas.openxmlformats.org/officeDocument/2006/relationships/image" Target="../media/image71.png"/><Relationship Id="rId9" Type="http://schemas.openxmlformats.org/officeDocument/2006/relationships/hyperlink" Target="https://virtops.com/microsoft-stream-video/" TargetMode="External"/><Relationship Id="rId14" Type="http://schemas.openxmlformats.org/officeDocument/2006/relationships/image" Target="../media/image79.png"/><Relationship Id="rId22" Type="http://schemas.openxmlformats.org/officeDocument/2006/relationships/image" Target="../media/image87.png"/></Relationships>
</file>

<file path=ppt/slides/_rels/slide15.xml.rels><?xml version="1.0" encoding="UTF-8" standalone="yes"?>
<Relationships xmlns="http://schemas.openxmlformats.org/package/2006/relationships"><Relationship Id="rId8" Type="http://schemas.openxmlformats.org/officeDocument/2006/relationships/image" Target="../media/image75.jpe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notesSlide" Target="../notesSlides/notesSlide13.xml"/><Relationship Id="rId21" Type="http://schemas.openxmlformats.org/officeDocument/2006/relationships/image" Target="../media/image85.png"/><Relationship Id="rId7" Type="http://schemas.openxmlformats.org/officeDocument/2006/relationships/image" Target="../media/image74.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slideLayout" Target="../slideLayouts/slideLayout20.xml"/><Relationship Id="rId16" Type="http://schemas.openxmlformats.org/officeDocument/2006/relationships/image" Target="../media/image81.jpeg"/><Relationship Id="rId20" Type="http://schemas.openxmlformats.org/officeDocument/2006/relationships/image" Target="../media/image89.png"/><Relationship Id="rId1" Type="http://schemas.openxmlformats.org/officeDocument/2006/relationships/tags" Target="../tags/tag3.xml"/><Relationship Id="rId6" Type="http://schemas.openxmlformats.org/officeDocument/2006/relationships/image" Target="../media/image73.png"/><Relationship Id="rId11" Type="http://schemas.openxmlformats.org/officeDocument/2006/relationships/hyperlink" Target="http://pluspng.com/microsoft-exchange-logo-png-1856.html" TargetMode="External"/><Relationship Id="rId24" Type="http://schemas.openxmlformats.org/officeDocument/2006/relationships/image" Target="../media/image88.png"/><Relationship Id="rId5" Type="http://schemas.openxmlformats.org/officeDocument/2006/relationships/image" Target="../media/image72.png"/><Relationship Id="rId15" Type="http://schemas.openxmlformats.org/officeDocument/2006/relationships/image" Target="../media/image80.png"/><Relationship Id="rId23" Type="http://schemas.openxmlformats.org/officeDocument/2006/relationships/image" Target="../media/image87.png"/><Relationship Id="rId10" Type="http://schemas.openxmlformats.org/officeDocument/2006/relationships/image" Target="../media/image76.png"/><Relationship Id="rId19" Type="http://schemas.openxmlformats.org/officeDocument/2006/relationships/image" Target="../media/image84.png"/><Relationship Id="rId4" Type="http://schemas.openxmlformats.org/officeDocument/2006/relationships/image" Target="../media/image71.png"/><Relationship Id="rId9" Type="http://schemas.openxmlformats.org/officeDocument/2006/relationships/hyperlink" Target="https://virtops.com/microsoft-stream-video/" TargetMode="External"/><Relationship Id="rId14" Type="http://schemas.openxmlformats.org/officeDocument/2006/relationships/image" Target="../media/image79.png"/><Relationship Id="rId22" Type="http://schemas.openxmlformats.org/officeDocument/2006/relationships/image" Target="../media/image86.png"/></Relationships>
</file>

<file path=ppt/slides/_rels/slide1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87.png"/><Relationship Id="rId3" Type="http://schemas.openxmlformats.org/officeDocument/2006/relationships/image" Target="../media/image73.png"/><Relationship Id="rId7" Type="http://schemas.openxmlformats.org/officeDocument/2006/relationships/image" Target="../media/image74.png"/><Relationship Id="rId12"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91.svg"/><Relationship Id="rId15" Type="http://schemas.openxmlformats.org/officeDocument/2006/relationships/image" Target="../media/image94.png"/><Relationship Id="rId10" Type="http://schemas.openxmlformats.org/officeDocument/2006/relationships/image" Target="../media/image78.png"/><Relationship Id="rId4" Type="http://schemas.openxmlformats.org/officeDocument/2006/relationships/image" Target="../media/image90.png"/><Relationship Id="rId9" Type="http://schemas.openxmlformats.org/officeDocument/2006/relationships/image" Target="../media/image79.png"/><Relationship Id="rId14" Type="http://schemas.openxmlformats.org/officeDocument/2006/relationships/image" Target="../media/image93.png"/></Relationships>
</file>

<file path=ppt/slides/_rels/slide17.xml.rels><?xml version="1.0" encoding="UTF-8" standalone="yes"?>
<Relationships xmlns="http://schemas.openxmlformats.org/package/2006/relationships"><Relationship Id="rId8" Type="http://schemas.openxmlformats.org/officeDocument/2006/relationships/hyperlink" Target="http://bit.ly/O365PeriodicTable" TargetMode="External"/><Relationship Id="rId13" Type="http://schemas.openxmlformats.org/officeDocument/2006/relationships/image" Target="../media/image87.png"/><Relationship Id="rId18" Type="http://schemas.openxmlformats.org/officeDocument/2006/relationships/hyperlink" Target="https://commons.wikimedia.org/wiki/File:Microsoft_Forms_(2019-present).svg" TargetMode="External"/><Relationship Id="rId3" Type="http://schemas.openxmlformats.org/officeDocument/2006/relationships/image" Target="../media/image95.png"/><Relationship Id="rId21" Type="http://schemas.openxmlformats.org/officeDocument/2006/relationships/hyperlink" Target="https://en.wikipedia.org/wiki/Yammer" TargetMode="External"/><Relationship Id="rId7" Type="http://schemas.openxmlformats.org/officeDocument/2006/relationships/hyperlink" Target="http://bit.ly/O365GroupGuide" TargetMode="External"/><Relationship Id="rId12" Type="http://schemas.openxmlformats.org/officeDocument/2006/relationships/image" Target="../media/image73.png"/><Relationship Id="rId17" Type="http://schemas.openxmlformats.org/officeDocument/2006/relationships/image" Target="../media/image99.png"/><Relationship Id="rId2" Type="http://schemas.openxmlformats.org/officeDocument/2006/relationships/notesSlide" Target="../notesSlides/notesSlide15.xml"/><Relationship Id="rId16" Type="http://schemas.openxmlformats.org/officeDocument/2006/relationships/hyperlink" Target="https://commons.wikimedia.org/wiki/File:Microsoft_Planner_(2019%E2%80%93present).svg" TargetMode="External"/><Relationship Id="rId20" Type="http://schemas.openxmlformats.org/officeDocument/2006/relationships/image" Target="../media/image100.png"/><Relationship Id="rId1" Type="http://schemas.openxmlformats.org/officeDocument/2006/relationships/slideLayout" Target="../slideLayouts/slideLayout20.xml"/><Relationship Id="rId6" Type="http://schemas.openxmlformats.org/officeDocument/2006/relationships/hyperlink" Target="https://tiagomcardoso.com/2016/10/17/dynamics365firstlook/" TargetMode="External"/><Relationship Id="rId11" Type="http://schemas.openxmlformats.org/officeDocument/2006/relationships/image" Target="../media/image82.png"/><Relationship Id="rId5" Type="http://schemas.openxmlformats.org/officeDocument/2006/relationships/image" Target="../media/image96.png"/><Relationship Id="rId15" Type="http://schemas.openxmlformats.org/officeDocument/2006/relationships/image" Target="../media/image98.png"/><Relationship Id="rId10" Type="http://schemas.openxmlformats.org/officeDocument/2006/relationships/image" Target="../media/image74.png"/><Relationship Id="rId19" Type="http://schemas.openxmlformats.org/officeDocument/2006/relationships/hyperlink" Target="https://creativecommons.org/licenses/by-sa/3.0/" TargetMode="External"/><Relationship Id="rId4" Type="http://schemas.openxmlformats.org/officeDocument/2006/relationships/hyperlink" Target="http://logos.wikia.com/wiki/Microsoft_Stream" TargetMode="External"/><Relationship Id="rId9" Type="http://schemas.openxmlformats.org/officeDocument/2006/relationships/image" Target="../media/image97.png"/><Relationship Id="rId14" Type="http://schemas.openxmlformats.org/officeDocument/2006/relationships/image" Target="../media/image92.png"/><Relationship Id="rId22" Type="http://schemas.openxmlformats.org/officeDocument/2006/relationships/image" Target="../media/image10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73.png"/><Relationship Id="rId5" Type="http://schemas.openxmlformats.org/officeDocument/2006/relationships/image" Target="../media/image82.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32.sv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2.sv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3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31.png"/><Relationship Id="rId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34.svg"/><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2.sv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40.png"/><Relationship Id="rId18" Type="http://schemas.openxmlformats.org/officeDocument/2006/relationships/hyperlink" Target="https://aka.ms/app-camp"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44.png"/><Relationship Id="rId2" Type="http://schemas.openxmlformats.org/officeDocument/2006/relationships/notesSlide" Target="../notesSlides/notesSlide5.xml"/><Relationship Id="rId16" Type="http://schemas.openxmlformats.org/officeDocument/2006/relationships/image" Target="../media/image43.svg"/><Relationship Id="rId1" Type="http://schemas.openxmlformats.org/officeDocument/2006/relationships/slideLayout" Target="../slideLayouts/slideLayout17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42.png"/><Relationship Id="rId10" Type="http://schemas.openxmlformats.org/officeDocument/2006/relationships/diagramQuickStyle" Target="../diagrams/quickStyle2.xml"/><Relationship Id="rId19" Type="http://schemas.openxmlformats.org/officeDocument/2006/relationships/image" Target="../media/image45.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41.sv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2.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30.png"/><Relationship Id="rId5" Type="http://schemas.openxmlformats.org/officeDocument/2006/relationships/diagramQuickStyle" Target="../diagrams/quickStyle3.xml"/><Relationship Id="rId10" Type="http://schemas.openxmlformats.org/officeDocument/2006/relationships/image" Target="../media/image44.png"/><Relationship Id="rId4" Type="http://schemas.openxmlformats.org/officeDocument/2006/relationships/diagramLayout" Target="../diagrams/layout3.xml"/><Relationship Id="rId9" Type="http://schemas.openxmlformats.org/officeDocument/2006/relationships/image" Target="../media/image41.svg"/></Relationships>
</file>

<file path=ppt/slides/_rels/slide8.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6.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98299-FB9C-182D-936F-64364E9B1949}"/>
              </a:ext>
            </a:extLst>
          </p:cNvPr>
          <p:cNvSpPr>
            <a:spLocks noGrp="1"/>
          </p:cNvSpPr>
          <p:nvPr>
            <p:ph type="title"/>
          </p:nvPr>
        </p:nvSpPr>
        <p:spPr/>
        <p:txBody>
          <a:bodyPr/>
          <a:lstStyle/>
          <a:p>
            <a:r>
              <a:rPr lang="en-US" dirty="0"/>
              <a:t>Speaker Notes</a:t>
            </a:r>
          </a:p>
        </p:txBody>
      </p:sp>
      <p:sp>
        <p:nvSpPr>
          <p:cNvPr id="6" name="Text Placeholder 5">
            <a:extLst>
              <a:ext uri="{FF2B5EF4-FFF2-40B4-BE49-F238E27FC236}">
                <a16:creationId xmlns:a16="http://schemas.microsoft.com/office/drawing/2014/main" id="{BD27404E-E4F9-57F3-D60B-6F9503370885}"/>
              </a:ext>
            </a:extLst>
          </p:cNvPr>
          <p:cNvSpPr>
            <a:spLocks noGrp="1"/>
          </p:cNvSpPr>
          <p:nvPr>
            <p:ph type="body" sz="quarter" idx="12"/>
          </p:nvPr>
        </p:nvSpPr>
        <p:spPr>
          <a:xfrm>
            <a:off x="876300" y="2155032"/>
            <a:ext cx="16528257" cy="6980372"/>
          </a:xfrm>
        </p:spPr>
        <p:txBody>
          <a:bodyPr/>
          <a:lstStyle/>
          <a:p>
            <a:r>
              <a:rPr lang="en-US" dirty="0"/>
              <a:t>This deck is part of “App Camp in a Box”, a set of material to accompany the App Camp labs in an in-person workshop.</a:t>
            </a:r>
          </a:p>
          <a:p>
            <a:r>
              <a:rPr lang="en-US"/>
              <a:t>Instructors are strongly encouraged to watch the App Camp videos and complete the labs before delivering or proctoring App Camp! </a:t>
            </a:r>
            <a:r>
              <a:rPr lang="en-US" dirty="0">
                <a:hlinkClick r:id="rId2"/>
              </a:rPr>
              <a:t>https://aka.ms/app-camp</a:t>
            </a:r>
            <a:r>
              <a:rPr lang="en-US" dirty="0"/>
              <a:t> </a:t>
            </a:r>
          </a:p>
          <a:p>
            <a:r>
              <a:rPr lang="en-US" dirty="0"/>
              <a:t>Instruct your students to do the labs at that same location – </a:t>
            </a:r>
            <a:r>
              <a:rPr lang="en-US" dirty="0">
                <a:hlinkClick r:id="rId2"/>
              </a:rPr>
              <a:t>https://aka.ms/app-camp</a:t>
            </a:r>
            <a:r>
              <a:rPr lang="en-US" dirty="0"/>
              <a:t> </a:t>
            </a:r>
          </a:p>
        </p:txBody>
      </p:sp>
      <p:sp>
        <p:nvSpPr>
          <p:cNvPr id="5" name="Text Placeholder 4">
            <a:extLst>
              <a:ext uri="{FF2B5EF4-FFF2-40B4-BE49-F238E27FC236}">
                <a16:creationId xmlns:a16="http://schemas.microsoft.com/office/drawing/2014/main" id="{A3E96FCC-830F-7CC4-5537-E098CF87D2D6}"/>
              </a:ext>
            </a:extLst>
          </p:cNvPr>
          <p:cNvSpPr>
            <a:spLocks noGrp="1"/>
          </p:cNvSpPr>
          <p:nvPr>
            <p:ph type="body" sz="quarter" idx="11"/>
          </p:nvPr>
        </p:nvSpPr>
        <p:spPr/>
        <p:txBody>
          <a:bodyPr/>
          <a:lstStyle/>
          <a:p>
            <a:pPr algn="ctr"/>
            <a:r>
              <a:rPr lang="en-US" dirty="0"/>
              <a:t>⬇️ Don’t forget to check the speaker notes! ⬇️</a:t>
            </a:r>
          </a:p>
        </p:txBody>
      </p:sp>
    </p:spTree>
    <p:extLst>
      <p:ext uri="{BB962C8B-B14F-4D97-AF65-F5344CB8AC3E}">
        <p14:creationId xmlns:p14="http://schemas.microsoft.com/office/powerpoint/2010/main" val="22264770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1BEC3D-542E-5DD1-103E-6AEB86CE5393}"/>
              </a:ext>
            </a:extLst>
          </p:cNvPr>
          <p:cNvSpPr>
            <a:spLocks noGrp="1"/>
          </p:cNvSpPr>
          <p:nvPr>
            <p:ph type="title"/>
          </p:nvPr>
        </p:nvSpPr>
        <p:spPr>
          <a:xfrm>
            <a:off x="876300" y="4008002"/>
            <a:ext cx="13716000" cy="1292662"/>
          </a:xfrm>
        </p:spPr>
        <p:txBody>
          <a:bodyPr/>
          <a:lstStyle/>
          <a:p>
            <a:r>
              <a:rPr lang="en-US" sz="4200" dirty="0">
                <a:solidFill>
                  <a:srgbClr val="7978E5"/>
                </a:solidFill>
              </a:rPr>
              <a:t>Technical Briefing:</a:t>
            </a:r>
            <a:br>
              <a:rPr lang="en-US" sz="4200" dirty="0">
                <a:solidFill>
                  <a:srgbClr val="7978E5"/>
                </a:solidFill>
              </a:rPr>
            </a:br>
            <a:r>
              <a:rPr lang="en-US" sz="4200" dirty="0">
                <a:solidFill>
                  <a:srgbClr val="7978E5"/>
                </a:solidFill>
              </a:rPr>
              <a:t>How Teams applications work</a:t>
            </a:r>
          </a:p>
        </p:txBody>
      </p:sp>
    </p:spTree>
    <p:extLst>
      <p:ext uri="{BB962C8B-B14F-4D97-AF65-F5344CB8AC3E}">
        <p14:creationId xmlns:p14="http://schemas.microsoft.com/office/powerpoint/2010/main" val="233450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B61775D-E1FB-4486-BF15-D115761B6579}"/>
              </a:ext>
            </a:extLst>
          </p:cNvPr>
          <p:cNvSpPr>
            <a:spLocks noGrp="1"/>
          </p:cNvSpPr>
          <p:nvPr>
            <p:ph type="title"/>
          </p:nvPr>
        </p:nvSpPr>
        <p:spPr>
          <a:xfrm>
            <a:off x="894492" y="406577"/>
            <a:ext cx="6667212" cy="1292662"/>
          </a:xfrm>
          <a:noFill/>
        </p:spPr>
        <p:txBody>
          <a:bodyPr wrap="square" rtlCol="0" anchor="t">
            <a:spAutoFit/>
          </a:bodyPr>
          <a:lstStyle/>
          <a:p>
            <a:pPr algn="ctr" defTabSz="1371024">
              <a:spcBef>
                <a:spcPts val="900"/>
              </a:spcBef>
            </a:pPr>
            <a:r>
              <a:rPr lang="en-US" sz="4200" dirty="0">
                <a:solidFill>
                  <a:srgbClr val="7978E5"/>
                </a:solidFill>
              </a:rPr>
              <a:t>Teams apps add capabilities</a:t>
            </a:r>
            <a:br>
              <a:rPr lang="en-US" sz="4200" dirty="0">
                <a:solidFill>
                  <a:srgbClr val="7978E5"/>
                </a:solidFill>
              </a:rPr>
            </a:br>
            <a:r>
              <a:rPr lang="en-US" sz="4200" dirty="0">
                <a:solidFill>
                  <a:srgbClr val="7978E5"/>
                </a:solidFill>
              </a:rPr>
              <a:t>to Microsoft Teams</a:t>
            </a:r>
          </a:p>
        </p:txBody>
      </p:sp>
      <p:sp>
        <p:nvSpPr>
          <p:cNvPr id="71" name="TextBox 70">
            <a:extLst>
              <a:ext uri="{FF2B5EF4-FFF2-40B4-BE49-F238E27FC236}">
                <a16:creationId xmlns:a16="http://schemas.microsoft.com/office/drawing/2014/main" id="{E3B120A5-E370-4E0C-80BC-0A2CC6BC286F}"/>
              </a:ext>
            </a:extLst>
          </p:cNvPr>
          <p:cNvSpPr txBox="1"/>
          <p:nvPr/>
        </p:nvSpPr>
        <p:spPr>
          <a:xfrm>
            <a:off x="10621848" y="2010154"/>
            <a:ext cx="6462816" cy="2100351"/>
          </a:xfrm>
          <a:prstGeom prst="rect">
            <a:avLst/>
          </a:prstGeom>
          <a:noFill/>
        </p:spPr>
        <p:txBody>
          <a:bodyPr wrap="square" lIns="268781" tIns="215027" rIns="268781" bIns="215027" rtlCol="0">
            <a:spAutoFit/>
          </a:bodyPr>
          <a:lstStyle/>
          <a:p>
            <a:pPr marL="428333" indent="-428333" defTabSz="1371338">
              <a:lnSpc>
                <a:spcPct val="90000"/>
              </a:lnSpc>
              <a:spcAft>
                <a:spcPts val="882"/>
              </a:spcAft>
              <a:buFont typeface="Arial" panose="020B0604020202020204" pitchFamily="34" charset="0"/>
              <a:buChar char="•"/>
            </a:pPr>
            <a:r>
              <a:rPr lang="en-US" sz="2591">
                <a:solidFill>
                  <a:srgbClr val="FFFFFF"/>
                </a:solidFill>
                <a:latin typeface="Segoe UI"/>
              </a:rPr>
              <a:t>you supply web pages, web services, and make API calls</a:t>
            </a:r>
          </a:p>
          <a:p>
            <a:pPr marL="428333" indent="-428333" defTabSz="1371338">
              <a:lnSpc>
                <a:spcPct val="90000"/>
              </a:lnSpc>
              <a:spcAft>
                <a:spcPts val="882"/>
              </a:spcAft>
              <a:buFont typeface="Arial" panose="020B0604020202020204" pitchFamily="34" charset="0"/>
              <a:buChar char="•"/>
            </a:pPr>
            <a:r>
              <a:rPr lang="en-US" sz="2591">
                <a:solidFill>
                  <a:srgbClr val="FFFFFF"/>
                </a:solidFill>
                <a:latin typeface="Segoe UI"/>
              </a:rPr>
              <a:t>run anywhere on the Internet</a:t>
            </a:r>
          </a:p>
          <a:p>
            <a:pPr marL="428333" indent="-428333" defTabSz="1371338">
              <a:lnSpc>
                <a:spcPct val="90000"/>
              </a:lnSpc>
              <a:spcAft>
                <a:spcPts val="882"/>
              </a:spcAft>
              <a:buFont typeface="Arial" panose="020B0604020202020204" pitchFamily="34" charset="0"/>
              <a:buChar char="•"/>
            </a:pPr>
            <a:r>
              <a:rPr lang="en-US" sz="2591">
                <a:solidFill>
                  <a:srgbClr val="FFFFFF"/>
                </a:solidFill>
                <a:latin typeface="Segoe UI"/>
              </a:rPr>
              <a:t>use any application stack</a:t>
            </a:r>
          </a:p>
        </p:txBody>
      </p:sp>
      <p:pic>
        <p:nvPicPr>
          <p:cNvPr id="72" name="Picture 71">
            <a:extLst>
              <a:ext uri="{FF2B5EF4-FFF2-40B4-BE49-F238E27FC236}">
                <a16:creationId xmlns:a16="http://schemas.microsoft.com/office/drawing/2014/main" id="{F491C06F-2B79-4837-81DE-395B4010ADC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741149" y="2854018"/>
            <a:ext cx="979745" cy="979745"/>
          </a:xfrm>
          <a:prstGeom prst="rect">
            <a:avLst/>
          </a:prstGeom>
        </p:spPr>
      </p:pic>
      <p:sp>
        <p:nvSpPr>
          <p:cNvPr id="74" name="TextBox 73">
            <a:extLst>
              <a:ext uri="{FF2B5EF4-FFF2-40B4-BE49-F238E27FC236}">
                <a16:creationId xmlns:a16="http://schemas.microsoft.com/office/drawing/2014/main" id="{C17712B4-C1A8-40DC-8E38-914F24FCB7E6}"/>
              </a:ext>
            </a:extLst>
          </p:cNvPr>
          <p:cNvSpPr txBox="1"/>
          <p:nvPr/>
        </p:nvSpPr>
        <p:spPr>
          <a:xfrm>
            <a:off x="5665028" y="4128191"/>
            <a:ext cx="3284448" cy="499496"/>
          </a:xfrm>
          <a:prstGeom prst="rect">
            <a:avLst/>
          </a:prstGeom>
          <a:noFill/>
          <a:ln>
            <a:noFill/>
          </a:ln>
        </p:spPr>
        <p:txBody>
          <a:bodyPr wrap="square" rtlCol="0">
            <a:spAutoFit/>
          </a:bodyPr>
          <a:lstStyle/>
          <a:p>
            <a:pPr defTabSz="1370087">
              <a:defRPr/>
            </a:pPr>
            <a:r>
              <a:rPr lang="en-US" sz="2646">
                <a:solidFill>
                  <a:srgbClr val="FFFFFF"/>
                </a:solidFill>
                <a:latin typeface="Segoe UI Semibold"/>
                <a:ea typeface="Segoe UI" charset="0"/>
                <a:cs typeface="Segoe UI" charset="0"/>
              </a:rPr>
              <a:t>Connectors</a:t>
            </a:r>
          </a:p>
        </p:txBody>
      </p:sp>
      <p:sp>
        <p:nvSpPr>
          <p:cNvPr id="75" name="Text Placeholder 43">
            <a:extLst>
              <a:ext uri="{FF2B5EF4-FFF2-40B4-BE49-F238E27FC236}">
                <a16:creationId xmlns:a16="http://schemas.microsoft.com/office/drawing/2014/main" id="{88555839-EC51-4633-9C71-2A2F28351E3D}"/>
              </a:ext>
            </a:extLst>
          </p:cNvPr>
          <p:cNvSpPr txBox="1">
            <a:spLocks/>
          </p:cNvSpPr>
          <p:nvPr/>
        </p:nvSpPr>
        <p:spPr>
          <a:xfrm>
            <a:off x="5665028" y="4749608"/>
            <a:ext cx="3284448" cy="852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1343144">
              <a:lnSpc>
                <a:spcPts val="2052"/>
              </a:lnSpc>
              <a:spcBef>
                <a:spcPts val="1500"/>
              </a:spcBef>
              <a:buNone/>
              <a:defRPr/>
            </a:pPr>
            <a:r>
              <a:rPr lang="en-US" sz="1758">
                <a:solidFill>
                  <a:srgbClr val="FFFFFF"/>
                </a:solidFill>
                <a:latin typeface="Segoe UI" charset="0"/>
                <a:ea typeface="Segoe UI" charset="0"/>
                <a:cs typeface="Segoe UI" charset="0"/>
              </a:rPr>
              <a:t>Post rich updates to channels</a:t>
            </a:r>
          </a:p>
        </p:txBody>
      </p:sp>
      <p:pic>
        <p:nvPicPr>
          <p:cNvPr id="76" name="CONNECTOR-ICON" descr="12Connector_Wht@2x.png">
            <a:extLst>
              <a:ext uri="{FF2B5EF4-FFF2-40B4-BE49-F238E27FC236}">
                <a16:creationId xmlns:a16="http://schemas.microsoft.com/office/drawing/2014/main" id="{AF6DBB12-5A3B-4B29-987C-D34625587BCD}"/>
              </a:ext>
            </a:extLst>
          </p:cNvPr>
          <p:cNvPicPr>
            <a:picLocks noChangeAspect="1"/>
          </p:cNvPicPr>
          <p:nvPr/>
        </p:nvPicPr>
        <p:blipFill>
          <a:blip r:embed="rId5">
            <a:biLevel thresh="25000"/>
          </a:blip>
          <a:stretch>
            <a:fillRect/>
          </a:stretch>
        </p:blipFill>
        <p:spPr>
          <a:xfrm>
            <a:off x="4954320" y="4076300"/>
            <a:ext cx="667377" cy="667377"/>
          </a:xfrm>
          <a:prstGeom prst="rect">
            <a:avLst/>
          </a:prstGeom>
          <a:ln>
            <a:noFill/>
          </a:ln>
        </p:spPr>
      </p:pic>
      <p:sp>
        <p:nvSpPr>
          <p:cNvPr id="80" name="TextBox 79">
            <a:extLst>
              <a:ext uri="{FF2B5EF4-FFF2-40B4-BE49-F238E27FC236}">
                <a16:creationId xmlns:a16="http://schemas.microsoft.com/office/drawing/2014/main" id="{4611B4C9-D55A-44C4-8C1C-1AA279DDC316}"/>
              </a:ext>
            </a:extLst>
          </p:cNvPr>
          <p:cNvSpPr txBox="1"/>
          <p:nvPr/>
        </p:nvSpPr>
        <p:spPr>
          <a:xfrm>
            <a:off x="5665028" y="2240867"/>
            <a:ext cx="3284448" cy="499496"/>
          </a:xfrm>
          <a:prstGeom prst="rect">
            <a:avLst/>
          </a:prstGeom>
          <a:noFill/>
          <a:ln>
            <a:noFill/>
          </a:ln>
        </p:spPr>
        <p:txBody>
          <a:bodyPr wrap="square" rtlCol="0">
            <a:spAutoFit/>
          </a:bodyPr>
          <a:lstStyle/>
          <a:p>
            <a:pPr defTabSz="1370087">
              <a:defRPr/>
            </a:pPr>
            <a:r>
              <a:rPr lang="en-US" sz="2646">
                <a:solidFill>
                  <a:srgbClr val="FFFFFF"/>
                </a:solidFill>
                <a:latin typeface="Segoe UI Semibold"/>
                <a:ea typeface="Segoe UI" charset="0"/>
                <a:cs typeface="Segoe UI" charset="0"/>
              </a:rPr>
              <a:t>Bots</a:t>
            </a:r>
          </a:p>
        </p:txBody>
      </p:sp>
      <p:sp>
        <p:nvSpPr>
          <p:cNvPr id="81" name="Text Placeholder 43">
            <a:extLst>
              <a:ext uri="{FF2B5EF4-FFF2-40B4-BE49-F238E27FC236}">
                <a16:creationId xmlns:a16="http://schemas.microsoft.com/office/drawing/2014/main" id="{68482720-C50A-42BB-80DD-1CB997419D1F}"/>
              </a:ext>
            </a:extLst>
          </p:cNvPr>
          <p:cNvSpPr txBox="1">
            <a:spLocks/>
          </p:cNvSpPr>
          <p:nvPr/>
        </p:nvSpPr>
        <p:spPr>
          <a:xfrm>
            <a:off x="5665028" y="2860096"/>
            <a:ext cx="3284448" cy="852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1343144">
              <a:lnSpc>
                <a:spcPts val="2052"/>
              </a:lnSpc>
              <a:spcBef>
                <a:spcPts val="1500"/>
              </a:spcBef>
              <a:buNone/>
              <a:defRPr/>
            </a:pPr>
            <a:r>
              <a:rPr lang="en-US" sz="1758">
                <a:solidFill>
                  <a:srgbClr val="FFFFFF"/>
                </a:solidFill>
                <a:latin typeface="Segoe UI" charset="0"/>
                <a:ea typeface="Segoe UI" charset="0"/>
                <a:cs typeface="Segoe UI" charset="0"/>
              </a:rPr>
              <a:t>Help users get tasks done in conversations</a:t>
            </a:r>
          </a:p>
        </p:txBody>
      </p:sp>
      <p:pic>
        <p:nvPicPr>
          <p:cNvPr id="82" name="BOT-ICON" descr="12Bots_Wht@2x.png">
            <a:extLst>
              <a:ext uri="{FF2B5EF4-FFF2-40B4-BE49-F238E27FC236}">
                <a16:creationId xmlns:a16="http://schemas.microsoft.com/office/drawing/2014/main" id="{0E082675-905E-412B-BF54-1016DA484D9C}"/>
              </a:ext>
            </a:extLst>
          </p:cNvPr>
          <p:cNvPicPr>
            <a:picLocks noChangeAspect="1"/>
          </p:cNvPicPr>
          <p:nvPr/>
        </p:nvPicPr>
        <p:blipFill>
          <a:blip r:embed="rId6">
            <a:biLevel thresh="25000"/>
          </a:blip>
          <a:stretch>
            <a:fillRect/>
          </a:stretch>
        </p:blipFill>
        <p:spPr>
          <a:xfrm>
            <a:off x="4954320" y="2240867"/>
            <a:ext cx="667377" cy="667377"/>
          </a:xfrm>
          <a:prstGeom prst="rect">
            <a:avLst/>
          </a:prstGeom>
          <a:ln>
            <a:noFill/>
          </a:ln>
        </p:spPr>
      </p:pic>
      <p:sp>
        <p:nvSpPr>
          <p:cNvPr id="84" name="TextBox 83">
            <a:extLst>
              <a:ext uri="{FF2B5EF4-FFF2-40B4-BE49-F238E27FC236}">
                <a16:creationId xmlns:a16="http://schemas.microsoft.com/office/drawing/2014/main" id="{62853F8C-9C1D-4858-992D-51F9588D7116}"/>
              </a:ext>
            </a:extLst>
          </p:cNvPr>
          <p:cNvSpPr txBox="1"/>
          <p:nvPr/>
        </p:nvSpPr>
        <p:spPr>
          <a:xfrm>
            <a:off x="5909269" y="5977599"/>
            <a:ext cx="3474251" cy="499496"/>
          </a:xfrm>
          <a:prstGeom prst="rect">
            <a:avLst/>
          </a:prstGeom>
          <a:noFill/>
          <a:ln>
            <a:noFill/>
          </a:ln>
        </p:spPr>
        <p:txBody>
          <a:bodyPr wrap="square" rtlCol="0">
            <a:spAutoFit/>
          </a:bodyPr>
          <a:lstStyle/>
          <a:p>
            <a:pPr defTabSz="1370087">
              <a:defRPr/>
            </a:pPr>
            <a:r>
              <a:rPr lang="en-US" sz="2646">
                <a:solidFill>
                  <a:srgbClr val="FFFFFF"/>
                </a:solidFill>
                <a:latin typeface="Segoe UI Semibold"/>
                <a:ea typeface="Segoe UI" charset="0"/>
                <a:cs typeface="Segoe UI" charset="0"/>
              </a:rPr>
              <a:t>Adaptive Cards</a:t>
            </a:r>
          </a:p>
        </p:txBody>
      </p:sp>
      <p:sp>
        <p:nvSpPr>
          <p:cNvPr id="85" name="Text Placeholder 43">
            <a:extLst>
              <a:ext uri="{FF2B5EF4-FFF2-40B4-BE49-F238E27FC236}">
                <a16:creationId xmlns:a16="http://schemas.microsoft.com/office/drawing/2014/main" id="{4EAB2610-31E5-4889-AB50-8D6633FCEE2C}"/>
              </a:ext>
            </a:extLst>
          </p:cNvPr>
          <p:cNvSpPr txBox="1">
            <a:spLocks/>
          </p:cNvSpPr>
          <p:nvPr/>
        </p:nvSpPr>
        <p:spPr>
          <a:xfrm>
            <a:off x="5909265" y="6596831"/>
            <a:ext cx="3284448" cy="852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1343144">
              <a:lnSpc>
                <a:spcPts val="2052"/>
              </a:lnSpc>
              <a:spcBef>
                <a:spcPts val="1500"/>
              </a:spcBef>
              <a:buNone/>
              <a:defRPr/>
            </a:pPr>
            <a:r>
              <a:rPr lang="en-US" sz="1758">
                <a:solidFill>
                  <a:srgbClr val="FFFFFF"/>
                </a:solidFill>
                <a:latin typeface="Segoe UI" charset="0"/>
                <a:ea typeface="Segoe UI" charset="0"/>
                <a:cs typeface="Segoe UI" charset="0"/>
              </a:rPr>
              <a:t>Interactive content in chats and dialogs</a:t>
            </a:r>
          </a:p>
        </p:txBody>
      </p:sp>
      <p:pic>
        <p:nvPicPr>
          <p:cNvPr id="86" name="CARD-ICON" descr="12Actionable_Wht@2x.png">
            <a:extLst>
              <a:ext uri="{FF2B5EF4-FFF2-40B4-BE49-F238E27FC236}">
                <a16:creationId xmlns:a16="http://schemas.microsoft.com/office/drawing/2014/main" id="{1A73A233-87C8-4ECB-BDF7-3FE46019E8CC}"/>
              </a:ext>
            </a:extLst>
          </p:cNvPr>
          <p:cNvPicPr>
            <a:picLocks noChangeAspect="1"/>
          </p:cNvPicPr>
          <p:nvPr/>
        </p:nvPicPr>
        <p:blipFill>
          <a:blip r:embed="rId7">
            <a:biLevel thresh="25000"/>
          </a:blip>
          <a:stretch>
            <a:fillRect/>
          </a:stretch>
        </p:blipFill>
        <p:spPr>
          <a:xfrm>
            <a:off x="5062517" y="5937851"/>
            <a:ext cx="667377" cy="667377"/>
          </a:xfrm>
          <a:prstGeom prst="rect">
            <a:avLst/>
          </a:prstGeom>
          <a:ln>
            <a:noFill/>
          </a:ln>
        </p:spPr>
      </p:pic>
      <p:sp>
        <p:nvSpPr>
          <p:cNvPr id="87" name="TextBox 86">
            <a:extLst>
              <a:ext uri="{FF2B5EF4-FFF2-40B4-BE49-F238E27FC236}">
                <a16:creationId xmlns:a16="http://schemas.microsoft.com/office/drawing/2014/main" id="{4DE08EA8-67F5-43AA-8FA6-FDAE4C67FABD}"/>
              </a:ext>
            </a:extLst>
          </p:cNvPr>
          <p:cNvSpPr txBox="1"/>
          <p:nvPr/>
        </p:nvSpPr>
        <p:spPr>
          <a:xfrm>
            <a:off x="1407556" y="4128189"/>
            <a:ext cx="3816212" cy="499496"/>
          </a:xfrm>
          <a:prstGeom prst="rect">
            <a:avLst/>
          </a:prstGeom>
          <a:noFill/>
          <a:ln>
            <a:noFill/>
          </a:ln>
        </p:spPr>
        <p:txBody>
          <a:bodyPr wrap="square" rtlCol="0">
            <a:spAutoFit/>
          </a:bodyPr>
          <a:lstStyle/>
          <a:p>
            <a:pPr defTabSz="1370087">
              <a:defRPr/>
            </a:pPr>
            <a:r>
              <a:rPr lang="en-US" sz="2646">
                <a:solidFill>
                  <a:srgbClr val="FFFFFF"/>
                </a:solidFill>
                <a:latin typeface="Segoe UI Semibold"/>
                <a:ea typeface="Segoe UI" charset="0"/>
                <a:cs typeface="Segoe UI" charset="0"/>
              </a:rPr>
              <a:t>Messaging Extensions</a:t>
            </a:r>
          </a:p>
        </p:txBody>
      </p:sp>
      <p:sp>
        <p:nvSpPr>
          <p:cNvPr id="88" name="Text Placeholder 43">
            <a:extLst>
              <a:ext uri="{FF2B5EF4-FFF2-40B4-BE49-F238E27FC236}">
                <a16:creationId xmlns:a16="http://schemas.microsoft.com/office/drawing/2014/main" id="{F7EE1400-5DAB-4860-804E-6A7B250E9495}"/>
              </a:ext>
            </a:extLst>
          </p:cNvPr>
          <p:cNvSpPr txBox="1">
            <a:spLocks/>
          </p:cNvSpPr>
          <p:nvPr/>
        </p:nvSpPr>
        <p:spPr>
          <a:xfrm>
            <a:off x="1407557" y="4743672"/>
            <a:ext cx="3474251" cy="852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1343144">
              <a:lnSpc>
                <a:spcPts val="2052"/>
              </a:lnSpc>
              <a:spcBef>
                <a:spcPts val="1500"/>
              </a:spcBef>
              <a:buNone/>
              <a:defRPr/>
            </a:pPr>
            <a:r>
              <a:rPr lang="en-US" sz="1758">
                <a:solidFill>
                  <a:srgbClr val="FFFFFF"/>
                </a:solidFill>
                <a:latin typeface="Segoe UI" charset="0"/>
                <a:ea typeface="Segoe UI" charset="0"/>
                <a:cs typeface="Segoe UI" charset="0"/>
              </a:rPr>
              <a:t>Allow users to query and share rich cards in conversations</a:t>
            </a:r>
          </a:p>
        </p:txBody>
      </p:sp>
      <p:pic>
        <p:nvPicPr>
          <p:cNvPr id="89" name="ME-ICON" descr="12Compose_Wht@2x.png">
            <a:extLst>
              <a:ext uri="{FF2B5EF4-FFF2-40B4-BE49-F238E27FC236}">
                <a16:creationId xmlns:a16="http://schemas.microsoft.com/office/drawing/2014/main" id="{05B983AC-460F-4A97-A95C-7AC1278226D2}"/>
              </a:ext>
            </a:extLst>
          </p:cNvPr>
          <p:cNvPicPr>
            <a:picLocks noChangeAspect="1"/>
          </p:cNvPicPr>
          <p:nvPr/>
        </p:nvPicPr>
        <p:blipFill>
          <a:blip r:embed="rId8">
            <a:biLevel thresh="25000"/>
          </a:blip>
          <a:stretch>
            <a:fillRect/>
          </a:stretch>
        </p:blipFill>
        <p:spPr>
          <a:xfrm>
            <a:off x="560804" y="4084934"/>
            <a:ext cx="667377" cy="667377"/>
          </a:xfrm>
          <a:prstGeom prst="rect">
            <a:avLst/>
          </a:prstGeom>
          <a:ln>
            <a:noFill/>
          </a:ln>
        </p:spPr>
      </p:pic>
      <p:sp>
        <p:nvSpPr>
          <p:cNvPr id="90" name="TextBox 89">
            <a:extLst>
              <a:ext uri="{FF2B5EF4-FFF2-40B4-BE49-F238E27FC236}">
                <a16:creationId xmlns:a16="http://schemas.microsoft.com/office/drawing/2014/main" id="{AD94778D-7F15-432E-AB47-A4A200D8D5F1}"/>
              </a:ext>
            </a:extLst>
          </p:cNvPr>
          <p:cNvSpPr txBox="1"/>
          <p:nvPr/>
        </p:nvSpPr>
        <p:spPr>
          <a:xfrm>
            <a:off x="1407554" y="2303226"/>
            <a:ext cx="3284448" cy="499496"/>
          </a:xfrm>
          <a:prstGeom prst="rect">
            <a:avLst/>
          </a:prstGeom>
          <a:noFill/>
          <a:ln>
            <a:noFill/>
          </a:ln>
        </p:spPr>
        <p:txBody>
          <a:bodyPr wrap="square" rtlCol="0">
            <a:spAutoFit/>
          </a:bodyPr>
          <a:lstStyle/>
          <a:p>
            <a:pPr defTabSz="1370087">
              <a:defRPr/>
            </a:pPr>
            <a:r>
              <a:rPr lang="en-US" sz="2646">
                <a:solidFill>
                  <a:srgbClr val="FFFFFF"/>
                </a:solidFill>
                <a:latin typeface="Segoe UI Semibold"/>
                <a:ea typeface="Segoe UI" charset="0"/>
                <a:cs typeface="Segoe UI" charset="0"/>
              </a:rPr>
              <a:t>Tabs</a:t>
            </a:r>
          </a:p>
        </p:txBody>
      </p:sp>
      <p:sp>
        <p:nvSpPr>
          <p:cNvPr id="91" name="Text Placeholder 43">
            <a:extLst>
              <a:ext uri="{FF2B5EF4-FFF2-40B4-BE49-F238E27FC236}">
                <a16:creationId xmlns:a16="http://schemas.microsoft.com/office/drawing/2014/main" id="{44A1F54E-1738-49E7-A6C9-1718E4BD1C61}"/>
              </a:ext>
            </a:extLst>
          </p:cNvPr>
          <p:cNvSpPr txBox="1">
            <a:spLocks/>
          </p:cNvSpPr>
          <p:nvPr/>
        </p:nvSpPr>
        <p:spPr>
          <a:xfrm>
            <a:off x="1407556" y="2922456"/>
            <a:ext cx="3816212" cy="852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1343144">
              <a:lnSpc>
                <a:spcPts val="2052"/>
              </a:lnSpc>
              <a:spcBef>
                <a:spcPts val="1500"/>
              </a:spcBef>
              <a:buNone/>
              <a:defRPr/>
            </a:pPr>
            <a:r>
              <a:rPr lang="en-US" sz="1758">
                <a:solidFill>
                  <a:srgbClr val="FFFFFF"/>
                </a:solidFill>
                <a:latin typeface="Segoe UI" charset="0"/>
                <a:ea typeface="Segoe UI" charset="0"/>
                <a:cs typeface="Segoe UI" charset="0"/>
              </a:rPr>
              <a:t>Surface rich content as well as SharePoint Framework* based solutions</a:t>
            </a:r>
          </a:p>
        </p:txBody>
      </p:sp>
      <p:pic>
        <p:nvPicPr>
          <p:cNvPr id="92" name="TAB-ICON" descr="12Tabs_Wht@2x.png">
            <a:extLst>
              <a:ext uri="{FF2B5EF4-FFF2-40B4-BE49-F238E27FC236}">
                <a16:creationId xmlns:a16="http://schemas.microsoft.com/office/drawing/2014/main" id="{46DBEAFC-5A6C-41C1-9AE2-3ED53CD62B2E}"/>
              </a:ext>
            </a:extLst>
          </p:cNvPr>
          <p:cNvPicPr>
            <a:picLocks noChangeAspect="1"/>
          </p:cNvPicPr>
          <p:nvPr/>
        </p:nvPicPr>
        <p:blipFill>
          <a:blip r:embed="rId9">
            <a:biLevel thresh="25000"/>
          </a:blip>
          <a:stretch>
            <a:fillRect/>
          </a:stretch>
        </p:blipFill>
        <p:spPr>
          <a:xfrm>
            <a:off x="560804" y="2240865"/>
            <a:ext cx="667377" cy="667377"/>
          </a:xfrm>
          <a:prstGeom prst="rect">
            <a:avLst/>
          </a:prstGeom>
          <a:ln>
            <a:noFill/>
          </a:ln>
        </p:spPr>
      </p:pic>
      <p:sp>
        <p:nvSpPr>
          <p:cNvPr id="6" name="TextBox 5">
            <a:extLst>
              <a:ext uri="{FF2B5EF4-FFF2-40B4-BE49-F238E27FC236}">
                <a16:creationId xmlns:a16="http://schemas.microsoft.com/office/drawing/2014/main" id="{E26666BA-F34E-4A7E-94DF-2BEA8681A3E0}"/>
              </a:ext>
            </a:extLst>
          </p:cNvPr>
          <p:cNvSpPr txBox="1"/>
          <p:nvPr/>
        </p:nvSpPr>
        <p:spPr>
          <a:xfrm>
            <a:off x="10437392" y="406577"/>
            <a:ext cx="6416016" cy="1292662"/>
          </a:xfrm>
          <a:prstGeom prst="rect">
            <a:avLst/>
          </a:prstGeom>
          <a:noFill/>
        </p:spPr>
        <p:txBody>
          <a:bodyPr wrap="square" lIns="0" tIns="0" rIns="0" bIns="0" rtlCol="0" anchor="t">
            <a:spAutoFit/>
          </a:bodyPr>
          <a:lstStyle/>
          <a:p>
            <a:pPr algn="ctr" defTabSz="1371338">
              <a:spcBef>
                <a:spcPts val="900"/>
              </a:spcBef>
            </a:pPr>
            <a:r>
              <a:rPr lang="en-US" sz="4200" b="1" spc="-75">
                <a:ln w="3175">
                  <a:noFill/>
                </a:ln>
                <a:solidFill>
                  <a:srgbClr val="7978E5"/>
                </a:solidFill>
                <a:latin typeface="Segoe UI Semibold"/>
                <a:cs typeface="Segoe UI" pitchFamily="34" charset="0"/>
              </a:rPr>
              <a:t>Teams apps run anywhere but Teams</a:t>
            </a:r>
          </a:p>
        </p:txBody>
      </p:sp>
      <p:cxnSp>
        <p:nvCxnSpPr>
          <p:cNvPr id="11" name="Straight Connector 10">
            <a:extLst>
              <a:ext uri="{FF2B5EF4-FFF2-40B4-BE49-F238E27FC236}">
                <a16:creationId xmlns:a16="http://schemas.microsoft.com/office/drawing/2014/main" id="{71F135C9-9413-4CFC-B437-64449A142A44}"/>
              </a:ext>
            </a:extLst>
          </p:cNvPr>
          <p:cNvCxnSpPr>
            <a:cxnSpLocks/>
          </p:cNvCxnSpPr>
          <p:nvPr/>
        </p:nvCxnSpPr>
        <p:spPr>
          <a:xfrm>
            <a:off x="9144000" y="406575"/>
            <a:ext cx="0" cy="9189342"/>
          </a:xfrm>
          <a:prstGeom prst="line">
            <a:avLst/>
          </a:prstGeom>
          <a:ln>
            <a:solidFill>
              <a:srgbClr val="4B5BC2"/>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B8525E8-F79A-4287-BB92-BE8AF29802B0}"/>
              </a:ext>
            </a:extLst>
          </p:cNvPr>
          <p:cNvSpPr txBox="1"/>
          <p:nvPr/>
        </p:nvSpPr>
        <p:spPr>
          <a:xfrm>
            <a:off x="11247722" y="8023536"/>
            <a:ext cx="6396594" cy="1662282"/>
          </a:xfrm>
          <a:prstGeom prst="rect">
            <a:avLst/>
          </a:prstGeom>
          <a:noFill/>
        </p:spPr>
        <p:txBody>
          <a:bodyPr wrap="none" lIns="268781" tIns="215027" rIns="268781" bIns="215027" rtlCol="0">
            <a:spAutoFit/>
          </a:bodyPr>
          <a:lstStyle/>
          <a:p>
            <a:pPr marL="514152" indent="-514152" defTabSz="1371338">
              <a:lnSpc>
                <a:spcPct val="90000"/>
              </a:lnSpc>
              <a:spcAft>
                <a:spcPts val="882"/>
              </a:spcAft>
              <a:buFont typeface="+mj-lt"/>
              <a:buAutoNum type="arabicPeriod"/>
            </a:pPr>
            <a:r>
              <a:rPr lang="en-US" sz="2400" b="1" i="1">
                <a:solidFill>
                  <a:srgbClr val="FFFFFF"/>
                </a:solidFill>
                <a:latin typeface="Segoe UI"/>
              </a:rPr>
              <a:t>Upload</a:t>
            </a:r>
            <a:r>
              <a:rPr lang="en-US" sz="2400" i="1">
                <a:solidFill>
                  <a:srgbClr val="FFFFFF"/>
                </a:solidFill>
                <a:latin typeface="Segoe UI"/>
              </a:rPr>
              <a:t> </a:t>
            </a:r>
            <a:r>
              <a:rPr lang="en-US" sz="2400">
                <a:solidFill>
                  <a:srgbClr val="FFFFFF"/>
                </a:solidFill>
                <a:latin typeface="Segoe UI"/>
              </a:rPr>
              <a:t>for yourself or a Team you own</a:t>
            </a:r>
          </a:p>
          <a:p>
            <a:pPr marL="514152" indent="-514152" defTabSz="1371338">
              <a:lnSpc>
                <a:spcPct val="90000"/>
              </a:lnSpc>
              <a:spcAft>
                <a:spcPts val="882"/>
              </a:spcAft>
              <a:buFont typeface="+mj-lt"/>
              <a:buAutoNum type="arabicPeriod"/>
            </a:pPr>
            <a:r>
              <a:rPr lang="en-US" sz="2400" b="1" i="1">
                <a:solidFill>
                  <a:srgbClr val="FFFFFF"/>
                </a:solidFill>
                <a:latin typeface="Segoe UI"/>
              </a:rPr>
              <a:t>Publish </a:t>
            </a:r>
            <a:r>
              <a:rPr lang="en-US" sz="2400">
                <a:solidFill>
                  <a:srgbClr val="FFFFFF"/>
                </a:solidFill>
                <a:latin typeface="Segoe UI"/>
              </a:rPr>
              <a:t>to enterprise app catalog of</a:t>
            </a:r>
          </a:p>
          <a:p>
            <a:pPr marL="514152" indent="-514152" defTabSz="1371338">
              <a:lnSpc>
                <a:spcPct val="90000"/>
              </a:lnSpc>
              <a:spcAft>
                <a:spcPts val="882"/>
              </a:spcAft>
              <a:buFont typeface="+mj-lt"/>
              <a:buAutoNum type="arabicPeriod"/>
            </a:pPr>
            <a:r>
              <a:rPr lang="en-US" sz="2400" b="1" i="1">
                <a:solidFill>
                  <a:srgbClr val="FFFFFF"/>
                </a:solidFill>
                <a:latin typeface="Segoe UI"/>
              </a:rPr>
              <a:t>Publish </a:t>
            </a:r>
            <a:r>
              <a:rPr lang="en-US" sz="2400">
                <a:solidFill>
                  <a:srgbClr val="FFFFFF"/>
                </a:solidFill>
                <a:latin typeface="Segoe UI"/>
              </a:rPr>
              <a:t>in the Teams store</a:t>
            </a:r>
            <a:endParaRPr lang="en-US" sz="2400" i="1">
              <a:solidFill>
                <a:srgbClr val="FFFFFF"/>
              </a:solidFill>
              <a:latin typeface="Segoe UI"/>
            </a:endParaRPr>
          </a:p>
        </p:txBody>
      </p:sp>
      <p:sp>
        <p:nvSpPr>
          <p:cNvPr id="35" name="Rectangle: Rounded Corners 34">
            <a:extLst>
              <a:ext uri="{FF2B5EF4-FFF2-40B4-BE49-F238E27FC236}">
                <a16:creationId xmlns:a16="http://schemas.microsoft.com/office/drawing/2014/main" id="{119A9DEE-66F2-4D99-BC03-3024E2EC61C1}"/>
              </a:ext>
            </a:extLst>
          </p:cNvPr>
          <p:cNvSpPr/>
          <p:nvPr/>
        </p:nvSpPr>
        <p:spPr bwMode="auto">
          <a:xfrm>
            <a:off x="10772208" y="5095259"/>
            <a:ext cx="6047577" cy="2741982"/>
          </a:xfrm>
          <a:prstGeom prst="roundRect">
            <a:avLst>
              <a:gd name="adj" fmla="val 2589"/>
            </a:avLst>
          </a:prstGeom>
          <a:solidFill>
            <a:srgbClr val="E7E6E6"/>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781" tIns="215027" rIns="268781" bIns="215027" numCol="1" spcCol="0" rtlCol="0" fromWordArt="0" anchor="b" anchorCtr="0" forceAA="0" compatLnSpc="1">
            <a:prstTxWarp prst="textNoShape">
              <a:avLst/>
            </a:prstTxWarp>
            <a:noAutofit/>
          </a:bodyPr>
          <a:lstStyle/>
          <a:p>
            <a:pPr defTabSz="1370216" fontAlgn="base">
              <a:lnSpc>
                <a:spcPct val="90000"/>
              </a:lnSpc>
              <a:spcBef>
                <a:spcPct val="0"/>
              </a:spcBef>
              <a:spcAft>
                <a:spcPct val="0"/>
              </a:spcAft>
            </a:pPr>
            <a:endParaRPr lang="en-US" sz="4200">
              <a:solidFill>
                <a:srgbClr val="000000"/>
              </a:solidFill>
              <a:latin typeface="Segoe UI"/>
              <a:ea typeface="Segoe UI" pitchFamily="34" charset="0"/>
              <a:cs typeface="Segoe UI" pitchFamily="34" charset="0"/>
            </a:endParaRPr>
          </a:p>
        </p:txBody>
      </p:sp>
      <p:sp>
        <p:nvSpPr>
          <p:cNvPr id="36" name="Scroll: Vertical 35">
            <a:extLst>
              <a:ext uri="{FF2B5EF4-FFF2-40B4-BE49-F238E27FC236}">
                <a16:creationId xmlns:a16="http://schemas.microsoft.com/office/drawing/2014/main" id="{A2CB0B68-A404-4B04-BB54-8CD818DF12C5}"/>
              </a:ext>
            </a:extLst>
          </p:cNvPr>
          <p:cNvSpPr/>
          <p:nvPr/>
        </p:nvSpPr>
        <p:spPr bwMode="auto">
          <a:xfrm>
            <a:off x="11595122" y="5341148"/>
            <a:ext cx="2799806" cy="2190671"/>
          </a:xfrm>
          <a:prstGeom prst="verticalScroll">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68781" tIns="215027" rIns="268781" bIns="215027" numCol="1" spcCol="0" rtlCol="0" fromWordArt="0" anchor="t" anchorCtr="0" forceAA="0" compatLnSpc="1">
            <a:prstTxWarp prst="textNoShape">
              <a:avLst/>
            </a:prstTxWarp>
            <a:noAutofit/>
          </a:bodyPr>
          <a:lstStyle/>
          <a:p>
            <a:pPr algn="ctr" defTabSz="1370216" fontAlgn="base">
              <a:lnSpc>
                <a:spcPct val="90000"/>
              </a:lnSpc>
              <a:spcBef>
                <a:spcPct val="0"/>
              </a:spcBef>
              <a:spcAft>
                <a:spcPct val="0"/>
              </a:spcAft>
            </a:pPr>
            <a:r>
              <a:rPr lang="en-US" sz="2055" err="1">
                <a:solidFill>
                  <a:srgbClr val="000000"/>
                </a:solidFill>
                <a:latin typeface="Segoe UI"/>
                <a:ea typeface="Segoe UI" pitchFamily="34" charset="0"/>
                <a:cs typeface="Segoe UI" pitchFamily="34" charset="0"/>
              </a:rPr>
              <a:t>manifest.json</a:t>
            </a:r>
            <a:endParaRPr lang="en-US" sz="2055">
              <a:solidFill>
                <a:srgbClr val="000000"/>
              </a:solidFill>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23B688B-297F-4E4E-BA1C-CE58257C23AB}"/>
              </a:ext>
            </a:extLst>
          </p:cNvPr>
          <p:cNvGrpSpPr/>
          <p:nvPr/>
        </p:nvGrpSpPr>
        <p:grpSpPr>
          <a:xfrm>
            <a:off x="10819629" y="5095259"/>
            <a:ext cx="516876" cy="2797526"/>
            <a:chOff x="6860102" y="906462"/>
            <a:chExt cx="351685" cy="2399991"/>
          </a:xfrm>
        </p:grpSpPr>
        <p:pic>
          <p:nvPicPr>
            <p:cNvPr id="52" name="Picture 51">
              <a:extLst>
                <a:ext uri="{FF2B5EF4-FFF2-40B4-BE49-F238E27FC236}">
                  <a16:creationId xmlns:a16="http://schemas.microsoft.com/office/drawing/2014/main" id="{F217C65A-AFF3-4E05-A680-C706D7F8F510}"/>
                </a:ext>
              </a:extLst>
            </p:cNvPr>
            <p:cNvPicPr>
              <a:picLocks noChangeAspect="1"/>
            </p:cNvPicPr>
            <p:nvPr/>
          </p:nvPicPr>
          <p:blipFill rotWithShape="1">
            <a:blip r:embed="rId10"/>
            <a:srcRect l="58789" t="29493" r="25586" b="20702"/>
            <a:stretch/>
          </p:blipFill>
          <p:spPr>
            <a:xfrm>
              <a:off x="6860102" y="906462"/>
              <a:ext cx="335679" cy="1069975"/>
            </a:xfrm>
            <a:prstGeom prst="rect">
              <a:avLst/>
            </a:prstGeom>
          </p:spPr>
        </p:pic>
        <p:pic>
          <p:nvPicPr>
            <p:cNvPr id="59" name="Picture 58">
              <a:extLst>
                <a:ext uri="{FF2B5EF4-FFF2-40B4-BE49-F238E27FC236}">
                  <a16:creationId xmlns:a16="http://schemas.microsoft.com/office/drawing/2014/main" id="{0FA87D5A-C112-42EA-953A-00F65169D417}"/>
                </a:ext>
              </a:extLst>
            </p:cNvPr>
            <p:cNvPicPr>
              <a:picLocks noChangeAspect="1"/>
            </p:cNvPicPr>
            <p:nvPr/>
          </p:nvPicPr>
          <p:blipFill rotWithShape="1">
            <a:blip r:embed="rId10"/>
            <a:srcRect l="58789" t="47227" r="25586" b="20702"/>
            <a:stretch/>
          </p:blipFill>
          <p:spPr>
            <a:xfrm>
              <a:off x="6864326" y="1713220"/>
              <a:ext cx="335679" cy="688975"/>
            </a:xfrm>
            <a:prstGeom prst="rect">
              <a:avLst/>
            </a:prstGeom>
          </p:spPr>
        </p:pic>
        <p:pic>
          <p:nvPicPr>
            <p:cNvPr id="67" name="Picture 66">
              <a:extLst>
                <a:ext uri="{FF2B5EF4-FFF2-40B4-BE49-F238E27FC236}">
                  <a16:creationId xmlns:a16="http://schemas.microsoft.com/office/drawing/2014/main" id="{06A81F1C-3CB5-4E53-840B-2FC1D83E3C23}"/>
                </a:ext>
              </a:extLst>
            </p:cNvPr>
            <p:cNvPicPr>
              <a:picLocks noChangeAspect="1"/>
            </p:cNvPicPr>
            <p:nvPr/>
          </p:nvPicPr>
          <p:blipFill rotWithShape="1">
            <a:blip r:embed="rId10"/>
            <a:srcRect l="58789" t="47227" r="25586" b="20702"/>
            <a:stretch/>
          </p:blipFill>
          <p:spPr>
            <a:xfrm>
              <a:off x="6870217" y="2165349"/>
              <a:ext cx="335679" cy="688975"/>
            </a:xfrm>
            <a:prstGeom prst="rect">
              <a:avLst/>
            </a:prstGeom>
          </p:spPr>
        </p:pic>
        <p:pic>
          <p:nvPicPr>
            <p:cNvPr id="68" name="Picture 67">
              <a:extLst>
                <a:ext uri="{FF2B5EF4-FFF2-40B4-BE49-F238E27FC236}">
                  <a16:creationId xmlns:a16="http://schemas.microsoft.com/office/drawing/2014/main" id="{634069A9-D3F6-4A08-8D02-F9A22652F4C6}"/>
                </a:ext>
              </a:extLst>
            </p:cNvPr>
            <p:cNvPicPr>
              <a:picLocks noChangeAspect="1"/>
            </p:cNvPicPr>
            <p:nvPr/>
          </p:nvPicPr>
          <p:blipFill rotWithShape="1">
            <a:blip r:embed="rId10"/>
            <a:srcRect l="58789" t="47227" r="25586" b="20702"/>
            <a:stretch/>
          </p:blipFill>
          <p:spPr>
            <a:xfrm>
              <a:off x="6876108" y="2617478"/>
              <a:ext cx="335679" cy="688975"/>
            </a:xfrm>
            <a:prstGeom prst="rect">
              <a:avLst/>
            </a:prstGeom>
          </p:spPr>
        </p:pic>
      </p:grpSp>
      <p:grpSp>
        <p:nvGrpSpPr>
          <p:cNvPr id="9" name="Group 8">
            <a:extLst>
              <a:ext uri="{FF2B5EF4-FFF2-40B4-BE49-F238E27FC236}">
                <a16:creationId xmlns:a16="http://schemas.microsoft.com/office/drawing/2014/main" id="{1A9C3535-55CC-FE0B-B315-DFADEDB21A17}"/>
              </a:ext>
            </a:extLst>
          </p:cNvPr>
          <p:cNvGrpSpPr/>
          <p:nvPr/>
        </p:nvGrpSpPr>
        <p:grpSpPr>
          <a:xfrm>
            <a:off x="10383132" y="4228706"/>
            <a:ext cx="6940239" cy="5538033"/>
            <a:chOff x="6922088" y="2819137"/>
            <a:chExt cx="4626826" cy="3692022"/>
          </a:xfrm>
        </p:grpSpPr>
        <p:sp>
          <p:nvSpPr>
            <p:cNvPr id="7" name="Rectangle 6">
              <a:extLst>
                <a:ext uri="{FF2B5EF4-FFF2-40B4-BE49-F238E27FC236}">
                  <a16:creationId xmlns:a16="http://schemas.microsoft.com/office/drawing/2014/main" id="{01AF52FA-7A67-4808-91F3-D3917B71F2BB}"/>
                </a:ext>
              </a:extLst>
            </p:cNvPr>
            <p:cNvSpPr/>
            <p:nvPr/>
          </p:nvSpPr>
          <p:spPr>
            <a:xfrm>
              <a:off x="6994433" y="3021474"/>
              <a:ext cx="4554481" cy="3489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338"/>
              <a:endParaRPr lang="en-US" sz="2700">
                <a:solidFill>
                  <a:srgbClr val="000000"/>
                </a:solidFill>
                <a:latin typeface="Segoe UI"/>
              </a:endParaRPr>
            </a:p>
          </p:txBody>
        </p:sp>
        <p:sp>
          <p:nvSpPr>
            <p:cNvPr id="2" name="TextBox 1">
              <a:extLst>
                <a:ext uri="{FF2B5EF4-FFF2-40B4-BE49-F238E27FC236}">
                  <a16:creationId xmlns:a16="http://schemas.microsoft.com/office/drawing/2014/main" id="{AAF3CF8E-D8A4-4C03-98B5-B3E1B849CEF6}"/>
                </a:ext>
              </a:extLst>
            </p:cNvPr>
            <p:cNvSpPr txBox="1"/>
            <p:nvPr/>
          </p:nvSpPr>
          <p:spPr>
            <a:xfrm>
              <a:off x="6922088" y="2819137"/>
              <a:ext cx="1382572" cy="492443"/>
            </a:xfrm>
            <a:prstGeom prst="rect">
              <a:avLst/>
            </a:prstGeom>
            <a:noFill/>
          </p:spPr>
          <p:txBody>
            <a:bodyPr wrap="square" lIns="0" tIns="0" rIns="0" bIns="0" rtlCol="0">
              <a:spAutoFit/>
            </a:bodyPr>
            <a:lstStyle/>
            <a:p>
              <a:pPr defTabSz="1371338"/>
              <a:r>
                <a:rPr lang="en-US" sz="2700">
                  <a:solidFill>
                    <a:srgbClr val="7978E5"/>
                  </a:solidFill>
                  <a:latin typeface="Segoe UI"/>
                </a:rPr>
                <a:t>App Package</a:t>
              </a:r>
              <a:br>
                <a:rPr lang="en-US" sz="2700">
                  <a:solidFill>
                    <a:srgbClr val="7978E5"/>
                  </a:solidFill>
                  <a:latin typeface="Segoe UI"/>
                </a:rPr>
              </a:br>
              <a:r>
                <a:rPr lang="en-US" sz="2100">
                  <a:solidFill>
                    <a:srgbClr val="7978E5"/>
                  </a:solidFill>
                  <a:latin typeface="Segoe UI"/>
                </a:rPr>
                <a:t>defines the app</a:t>
              </a:r>
              <a:endParaRPr lang="en-US" sz="2700">
                <a:solidFill>
                  <a:srgbClr val="7978E5"/>
                </a:solidFill>
                <a:latin typeface="Segoe UI"/>
              </a:endParaRPr>
            </a:p>
          </p:txBody>
        </p:sp>
      </p:grpSp>
      <p:sp>
        <p:nvSpPr>
          <p:cNvPr id="4" name="TextBox 3">
            <a:extLst>
              <a:ext uri="{FF2B5EF4-FFF2-40B4-BE49-F238E27FC236}">
                <a16:creationId xmlns:a16="http://schemas.microsoft.com/office/drawing/2014/main" id="{91671E64-20EB-41CE-8B0B-3FBCB08FA6A4}"/>
              </a:ext>
            </a:extLst>
          </p:cNvPr>
          <p:cNvSpPr txBox="1"/>
          <p:nvPr/>
        </p:nvSpPr>
        <p:spPr>
          <a:xfrm rot="16200000">
            <a:off x="10169898" y="8599638"/>
            <a:ext cx="1714014" cy="507831"/>
          </a:xfrm>
          <a:prstGeom prst="rect">
            <a:avLst/>
          </a:prstGeom>
          <a:noFill/>
        </p:spPr>
        <p:txBody>
          <a:bodyPr wrap="square" rtlCol="0">
            <a:spAutoFit/>
          </a:bodyPr>
          <a:lstStyle/>
          <a:p>
            <a:pPr algn="ctr" defTabSz="1371338"/>
            <a:r>
              <a:rPr lang="en-US" sz="2700">
                <a:solidFill>
                  <a:srgbClr val="FFFFFF"/>
                </a:solidFill>
                <a:latin typeface="Segoe UI"/>
              </a:rPr>
              <a:t>YOU CAN</a:t>
            </a:r>
          </a:p>
        </p:txBody>
      </p:sp>
      <p:sp>
        <p:nvSpPr>
          <p:cNvPr id="8" name="Rectangle 7">
            <a:extLst>
              <a:ext uri="{FF2B5EF4-FFF2-40B4-BE49-F238E27FC236}">
                <a16:creationId xmlns:a16="http://schemas.microsoft.com/office/drawing/2014/main" id="{9E4A6851-6CB2-4054-843D-CFBCF7EA9BA7}"/>
              </a:ext>
            </a:extLst>
          </p:cNvPr>
          <p:cNvSpPr/>
          <p:nvPr/>
        </p:nvSpPr>
        <p:spPr>
          <a:xfrm rot="16200000">
            <a:off x="10851692" y="5611124"/>
            <a:ext cx="1014557" cy="50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338"/>
            <a:r>
              <a:rPr lang="en-US" sz="3600">
                <a:solidFill>
                  <a:srgbClr val="000000"/>
                </a:solidFill>
                <a:latin typeface="Segoe UI"/>
              </a:rPr>
              <a:t>.zip</a:t>
            </a:r>
          </a:p>
        </p:txBody>
      </p:sp>
      <p:sp>
        <p:nvSpPr>
          <p:cNvPr id="77" name="TextBox 76">
            <a:extLst>
              <a:ext uri="{FF2B5EF4-FFF2-40B4-BE49-F238E27FC236}">
                <a16:creationId xmlns:a16="http://schemas.microsoft.com/office/drawing/2014/main" id="{3C61F688-E17C-4350-BDC6-8908B3CE3478}"/>
              </a:ext>
            </a:extLst>
          </p:cNvPr>
          <p:cNvSpPr txBox="1"/>
          <p:nvPr/>
        </p:nvSpPr>
        <p:spPr>
          <a:xfrm>
            <a:off x="1357601" y="5977604"/>
            <a:ext cx="3284448" cy="499496"/>
          </a:xfrm>
          <a:prstGeom prst="rect">
            <a:avLst/>
          </a:prstGeom>
          <a:noFill/>
          <a:ln>
            <a:noFill/>
          </a:ln>
        </p:spPr>
        <p:txBody>
          <a:bodyPr wrap="square" rtlCol="0">
            <a:spAutoFit/>
          </a:bodyPr>
          <a:lstStyle/>
          <a:p>
            <a:pPr defTabSz="1370087">
              <a:defRPr/>
            </a:pPr>
            <a:r>
              <a:rPr lang="en-US" sz="2646">
                <a:solidFill>
                  <a:srgbClr val="FFFFFF"/>
                </a:solidFill>
                <a:latin typeface="Segoe UI Semibold"/>
                <a:ea typeface="Segoe UI" charset="0"/>
                <a:cs typeface="Segoe UI" charset="0"/>
              </a:rPr>
              <a:t>Dialogs</a:t>
            </a:r>
          </a:p>
        </p:txBody>
      </p:sp>
      <p:sp>
        <p:nvSpPr>
          <p:cNvPr id="78" name="Text Placeholder 43">
            <a:extLst>
              <a:ext uri="{FF2B5EF4-FFF2-40B4-BE49-F238E27FC236}">
                <a16:creationId xmlns:a16="http://schemas.microsoft.com/office/drawing/2014/main" id="{B86C264D-C6D0-4177-B236-E293A0155870}"/>
              </a:ext>
            </a:extLst>
          </p:cNvPr>
          <p:cNvSpPr txBox="1">
            <a:spLocks/>
          </p:cNvSpPr>
          <p:nvPr/>
        </p:nvSpPr>
        <p:spPr>
          <a:xfrm>
            <a:off x="1357598" y="6596834"/>
            <a:ext cx="3437645" cy="852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1343144">
              <a:lnSpc>
                <a:spcPts val="2052"/>
              </a:lnSpc>
              <a:spcBef>
                <a:spcPts val="1500"/>
              </a:spcBef>
              <a:buNone/>
              <a:defRPr/>
            </a:pPr>
            <a:r>
              <a:rPr lang="en-US" sz="1758" dirty="0">
                <a:solidFill>
                  <a:srgbClr val="FFFFFF"/>
                </a:solidFill>
                <a:latin typeface="Segoe UI" charset="0"/>
                <a:ea typeface="Segoe UI" charset="0"/>
                <a:cs typeface="Segoe UI" charset="0"/>
              </a:rPr>
              <a:t>Interact with users individually, even in a group setting (formerly called “Task Modules”)</a:t>
            </a:r>
          </a:p>
        </p:txBody>
      </p:sp>
      <p:pic>
        <p:nvPicPr>
          <p:cNvPr id="14" name="DIALOG-ICON" descr="Browser window with solid fill">
            <a:extLst>
              <a:ext uri="{FF2B5EF4-FFF2-40B4-BE49-F238E27FC236}">
                <a16:creationId xmlns:a16="http://schemas.microsoft.com/office/drawing/2014/main" id="{505D84C8-873D-E825-BD34-E3B07A606C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988" y="5912933"/>
            <a:ext cx="760358" cy="760358"/>
          </a:xfrm>
          <a:prstGeom prst="rect">
            <a:avLst/>
          </a:prstGeom>
        </p:spPr>
      </p:pic>
      <p:pic>
        <p:nvPicPr>
          <p:cNvPr id="3" name="Picture 2">
            <a:extLst>
              <a:ext uri="{FF2B5EF4-FFF2-40B4-BE49-F238E27FC236}">
                <a16:creationId xmlns:a16="http://schemas.microsoft.com/office/drawing/2014/main" id="{7CB0FDA6-2553-27FC-154A-49194DBD381E}"/>
              </a:ext>
            </a:extLst>
          </p:cNvPr>
          <p:cNvPicPr>
            <a:picLocks noChangeAspect="1"/>
          </p:cNvPicPr>
          <p:nvPr/>
        </p:nvPicPr>
        <p:blipFill>
          <a:blip r:embed="rId13"/>
          <a:stretch>
            <a:fillRect/>
          </a:stretch>
        </p:blipFill>
        <p:spPr>
          <a:xfrm>
            <a:off x="14705042" y="5789717"/>
            <a:ext cx="1036107" cy="963645"/>
          </a:xfrm>
          <a:prstGeom prst="rect">
            <a:avLst/>
          </a:prstGeom>
        </p:spPr>
      </p:pic>
    </p:spTree>
    <p:extLst>
      <p:ext uri="{BB962C8B-B14F-4D97-AF65-F5344CB8AC3E}">
        <p14:creationId xmlns:p14="http://schemas.microsoft.com/office/powerpoint/2010/main" val="41203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B61775D-E1FB-4486-BF15-D115761B6579}"/>
              </a:ext>
            </a:extLst>
          </p:cNvPr>
          <p:cNvSpPr>
            <a:spLocks noGrp="1"/>
          </p:cNvSpPr>
          <p:nvPr>
            <p:ph type="title"/>
          </p:nvPr>
        </p:nvSpPr>
        <p:spPr>
          <a:xfrm>
            <a:off x="894491" y="729496"/>
            <a:ext cx="13220753" cy="646331"/>
          </a:xfrm>
          <a:noFill/>
        </p:spPr>
        <p:txBody>
          <a:bodyPr wrap="square" rtlCol="0" anchor="t">
            <a:spAutoFit/>
          </a:bodyPr>
          <a:lstStyle/>
          <a:p>
            <a:pPr defTabSz="1371024">
              <a:spcBef>
                <a:spcPts val="900"/>
              </a:spcBef>
            </a:pPr>
            <a:r>
              <a:rPr lang="en-US" sz="4200" dirty="0">
                <a:solidFill>
                  <a:srgbClr val="7978E5"/>
                </a:solidFill>
              </a:rPr>
              <a:t>Teams application scopes</a:t>
            </a:r>
          </a:p>
        </p:txBody>
      </p:sp>
      <p:pic>
        <p:nvPicPr>
          <p:cNvPr id="76" name="CONNECTOR-ICON" descr="12Connector_Wht@2x.png">
            <a:extLst>
              <a:ext uri="{FF2B5EF4-FFF2-40B4-BE49-F238E27FC236}">
                <a16:creationId xmlns:a16="http://schemas.microsoft.com/office/drawing/2014/main" id="{AF6DBB12-5A3B-4B29-987C-D34625587BCD}"/>
              </a:ext>
            </a:extLst>
          </p:cNvPr>
          <p:cNvPicPr>
            <a:picLocks noChangeAspect="1"/>
          </p:cNvPicPr>
          <p:nvPr/>
        </p:nvPicPr>
        <p:blipFill>
          <a:blip r:embed="rId4">
            <a:biLevel thresh="25000"/>
          </a:blip>
          <a:stretch>
            <a:fillRect/>
          </a:stretch>
        </p:blipFill>
        <p:spPr>
          <a:xfrm>
            <a:off x="802446" y="3327162"/>
            <a:ext cx="667377" cy="667377"/>
          </a:xfrm>
          <a:prstGeom prst="rect">
            <a:avLst/>
          </a:prstGeom>
          <a:ln>
            <a:noFill/>
          </a:ln>
        </p:spPr>
      </p:pic>
      <p:pic>
        <p:nvPicPr>
          <p:cNvPr id="82" name="BOT-ICON" descr="12Bots_Wht@2x.png">
            <a:extLst>
              <a:ext uri="{FF2B5EF4-FFF2-40B4-BE49-F238E27FC236}">
                <a16:creationId xmlns:a16="http://schemas.microsoft.com/office/drawing/2014/main" id="{0E082675-905E-412B-BF54-1016DA484D9C}"/>
              </a:ext>
            </a:extLst>
          </p:cNvPr>
          <p:cNvPicPr>
            <a:picLocks noChangeAspect="1"/>
          </p:cNvPicPr>
          <p:nvPr/>
        </p:nvPicPr>
        <p:blipFill>
          <a:blip r:embed="rId5">
            <a:biLevel thresh="25000"/>
          </a:blip>
          <a:stretch>
            <a:fillRect/>
          </a:stretch>
        </p:blipFill>
        <p:spPr>
          <a:xfrm>
            <a:off x="2371886" y="3314701"/>
            <a:ext cx="667377" cy="667377"/>
          </a:xfrm>
          <a:prstGeom prst="rect">
            <a:avLst/>
          </a:prstGeom>
          <a:ln>
            <a:noFill/>
          </a:ln>
        </p:spPr>
      </p:pic>
      <p:pic>
        <p:nvPicPr>
          <p:cNvPr id="86" name="CARD-ICON" descr="12Actionable_Wht@2x.png">
            <a:extLst>
              <a:ext uri="{FF2B5EF4-FFF2-40B4-BE49-F238E27FC236}">
                <a16:creationId xmlns:a16="http://schemas.microsoft.com/office/drawing/2014/main" id="{1A73A233-87C8-4ECB-BDF7-3FE46019E8CC}"/>
              </a:ext>
            </a:extLst>
          </p:cNvPr>
          <p:cNvPicPr>
            <a:picLocks noChangeAspect="1"/>
          </p:cNvPicPr>
          <p:nvPr/>
        </p:nvPicPr>
        <p:blipFill>
          <a:blip r:embed="rId6">
            <a:biLevel thresh="25000"/>
          </a:blip>
          <a:stretch>
            <a:fillRect/>
          </a:stretch>
        </p:blipFill>
        <p:spPr>
          <a:xfrm>
            <a:off x="4819025" y="3280671"/>
            <a:ext cx="667377" cy="667377"/>
          </a:xfrm>
          <a:prstGeom prst="rect">
            <a:avLst/>
          </a:prstGeom>
          <a:ln>
            <a:noFill/>
          </a:ln>
        </p:spPr>
      </p:pic>
      <p:pic>
        <p:nvPicPr>
          <p:cNvPr id="89" name="ME-ICON" descr="12Compose_Wht@2x.png">
            <a:extLst>
              <a:ext uri="{FF2B5EF4-FFF2-40B4-BE49-F238E27FC236}">
                <a16:creationId xmlns:a16="http://schemas.microsoft.com/office/drawing/2014/main" id="{05B983AC-460F-4A97-A95C-7AC1278226D2}"/>
              </a:ext>
            </a:extLst>
          </p:cNvPr>
          <p:cNvPicPr>
            <a:picLocks noChangeAspect="1"/>
          </p:cNvPicPr>
          <p:nvPr/>
        </p:nvPicPr>
        <p:blipFill>
          <a:blip r:embed="rId7">
            <a:biLevel thresh="25000"/>
          </a:blip>
          <a:stretch>
            <a:fillRect/>
          </a:stretch>
        </p:blipFill>
        <p:spPr>
          <a:xfrm>
            <a:off x="3156606" y="3314700"/>
            <a:ext cx="667377" cy="667377"/>
          </a:xfrm>
          <a:prstGeom prst="rect">
            <a:avLst/>
          </a:prstGeom>
          <a:ln>
            <a:noFill/>
          </a:ln>
        </p:spPr>
      </p:pic>
      <p:pic>
        <p:nvPicPr>
          <p:cNvPr id="92" name="TAB-ICON" descr="12Tabs_Wht@2x.png">
            <a:extLst>
              <a:ext uri="{FF2B5EF4-FFF2-40B4-BE49-F238E27FC236}">
                <a16:creationId xmlns:a16="http://schemas.microsoft.com/office/drawing/2014/main" id="{46DBEAFC-5A6C-41C1-9AE2-3ED53CD62B2E}"/>
              </a:ext>
            </a:extLst>
          </p:cNvPr>
          <p:cNvPicPr>
            <a:picLocks noChangeAspect="1"/>
          </p:cNvPicPr>
          <p:nvPr/>
        </p:nvPicPr>
        <p:blipFill>
          <a:blip r:embed="rId8">
            <a:biLevel thresh="25000"/>
          </a:blip>
          <a:stretch>
            <a:fillRect/>
          </a:stretch>
        </p:blipFill>
        <p:spPr>
          <a:xfrm>
            <a:off x="1587166" y="3314702"/>
            <a:ext cx="667377" cy="667377"/>
          </a:xfrm>
          <a:prstGeom prst="rect">
            <a:avLst/>
          </a:prstGeom>
          <a:ln>
            <a:noFill/>
          </a:ln>
        </p:spPr>
      </p:pic>
      <p:pic>
        <p:nvPicPr>
          <p:cNvPr id="14" name="DIALOG-ICON" descr="Browser window with solid fill">
            <a:extLst>
              <a:ext uri="{FF2B5EF4-FFF2-40B4-BE49-F238E27FC236}">
                <a16:creationId xmlns:a16="http://schemas.microsoft.com/office/drawing/2014/main" id="{505D84C8-873D-E825-BD34-E3B07A606C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41326" y="3234181"/>
            <a:ext cx="760358" cy="760358"/>
          </a:xfrm>
          <a:prstGeom prst="rect">
            <a:avLst/>
          </a:prstGeom>
        </p:spPr>
      </p:pic>
      <p:sp>
        <p:nvSpPr>
          <p:cNvPr id="5" name="Content Placeholder 3">
            <a:extLst>
              <a:ext uri="{FF2B5EF4-FFF2-40B4-BE49-F238E27FC236}">
                <a16:creationId xmlns:a16="http://schemas.microsoft.com/office/drawing/2014/main" id="{48B259D6-B0CA-FE6E-2640-4D3B923211D0}"/>
              </a:ext>
            </a:extLst>
          </p:cNvPr>
          <p:cNvSpPr txBox="1">
            <a:spLocks/>
          </p:cNvSpPr>
          <p:nvPr/>
        </p:nvSpPr>
        <p:spPr>
          <a:xfrm>
            <a:off x="5486402" y="3314700"/>
            <a:ext cx="11665463" cy="3657600"/>
          </a:xfrm>
          <a:prstGeom prst="rect">
            <a:avLst/>
          </a:prstGeom>
        </p:spPr>
        <p:txBody>
          <a:bodyPr>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771525" indent="-771525" defTabSz="1370877">
              <a:spcBef>
                <a:spcPts val="2700"/>
              </a:spcBef>
              <a:spcAft>
                <a:spcPts val="900"/>
              </a:spcAft>
              <a:buClr>
                <a:srgbClr val="FFFFFF"/>
              </a:buClr>
              <a:buFont typeface="+mj-lt"/>
              <a:buAutoNum type="arabicPeriod"/>
            </a:pPr>
            <a:r>
              <a:rPr lang="en-US" sz="4200" u="sng" dirty="0">
                <a:solidFill>
                  <a:srgbClr val="FFFFFF"/>
                </a:solidFill>
                <a:latin typeface="Segoe UI"/>
              </a:rPr>
              <a:t>Teams Scope </a:t>
            </a:r>
            <a:r>
              <a:rPr lang="en-US" sz="4200" dirty="0">
                <a:solidFill>
                  <a:srgbClr val="FFFFFF"/>
                </a:solidFill>
                <a:latin typeface="Segoe UI"/>
              </a:rPr>
              <a:t>- your app in a Teams channel</a:t>
            </a:r>
          </a:p>
          <a:p>
            <a:pPr marL="771525" indent="-771525" defTabSz="1370877">
              <a:spcBef>
                <a:spcPts val="2700"/>
              </a:spcBef>
              <a:spcAft>
                <a:spcPts val="900"/>
              </a:spcAft>
              <a:buClr>
                <a:srgbClr val="FFFFFF"/>
              </a:buClr>
              <a:buFont typeface="+mj-lt"/>
              <a:buAutoNum type="arabicPeriod"/>
            </a:pPr>
            <a:r>
              <a:rPr lang="en-US" sz="4200" u="sng" dirty="0">
                <a:solidFill>
                  <a:srgbClr val="FFFFFF"/>
                </a:solidFill>
                <a:latin typeface="Segoe UI"/>
              </a:rPr>
              <a:t>Group Conversations/Meetings </a:t>
            </a:r>
            <a:r>
              <a:rPr lang="en-US" sz="4200" dirty="0">
                <a:solidFill>
                  <a:srgbClr val="FFFFFF"/>
                </a:solidFill>
                <a:latin typeface="Segoe UI"/>
              </a:rPr>
              <a:t>– your app in a group or 1:1 chat</a:t>
            </a:r>
          </a:p>
          <a:p>
            <a:pPr marL="771525" indent="-771525" defTabSz="1370877">
              <a:spcBef>
                <a:spcPts val="2700"/>
              </a:spcBef>
              <a:spcAft>
                <a:spcPts val="900"/>
              </a:spcAft>
              <a:buClr>
                <a:srgbClr val="FFFFFF"/>
              </a:buClr>
              <a:buFont typeface="+mj-lt"/>
              <a:buAutoNum type="arabicPeriod"/>
            </a:pPr>
            <a:r>
              <a:rPr lang="en-US" sz="4200" u="sng" dirty="0">
                <a:solidFill>
                  <a:srgbClr val="FFFFFF"/>
                </a:solidFill>
                <a:latin typeface="Segoe UI"/>
              </a:rPr>
              <a:t>Personal Scope </a:t>
            </a:r>
            <a:r>
              <a:rPr lang="en-US" sz="4200" dirty="0">
                <a:solidFill>
                  <a:srgbClr val="FFFFFF"/>
                </a:solidFill>
                <a:latin typeface="Segoe UI"/>
              </a:rPr>
              <a:t>– your app accessed by individual users</a:t>
            </a:r>
          </a:p>
          <a:p>
            <a:pPr marL="685800" indent="-685800" defTabSz="1371600">
              <a:spcBef>
                <a:spcPts val="2700"/>
              </a:spcBef>
              <a:buClr>
                <a:srgbClr val="0078D4"/>
              </a:buClr>
              <a:buFont typeface="+mj-lt"/>
              <a:buAutoNum type="arabicPeriod"/>
            </a:pPr>
            <a:endParaRPr lang="en-US" sz="4800" dirty="0">
              <a:solidFill>
                <a:srgbClr val="FFFFFF"/>
              </a:solidFill>
              <a:latin typeface="Segoe UI"/>
            </a:endParaRPr>
          </a:p>
        </p:txBody>
      </p:sp>
      <p:grpSp>
        <p:nvGrpSpPr>
          <p:cNvPr id="17" name="Group 16">
            <a:extLst>
              <a:ext uri="{FF2B5EF4-FFF2-40B4-BE49-F238E27FC236}">
                <a16:creationId xmlns:a16="http://schemas.microsoft.com/office/drawing/2014/main" id="{71B452B4-E4EA-9287-2808-399CC5563EE5}"/>
              </a:ext>
            </a:extLst>
          </p:cNvPr>
          <p:cNvGrpSpPr/>
          <p:nvPr/>
        </p:nvGrpSpPr>
        <p:grpSpPr>
          <a:xfrm>
            <a:off x="1600045" y="3234181"/>
            <a:ext cx="3899236" cy="760358"/>
            <a:chOff x="1587166" y="4296240"/>
            <a:chExt cx="3899236" cy="760358"/>
          </a:xfrm>
        </p:grpSpPr>
        <p:pic>
          <p:nvPicPr>
            <p:cNvPr id="10" name="BOT-ICON" descr="12Bots_Wht@2x.png">
              <a:extLst>
                <a:ext uri="{FF2B5EF4-FFF2-40B4-BE49-F238E27FC236}">
                  <a16:creationId xmlns:a16="http://schemas.microsoft.com/office/drawing/2014/main" id="{B2FE3B6F-53B9-9906-0528-9F5FFD2C7C51}"/>
                </a:ext>
              </a:extLst>
            </p:cNvPr>
            <p:cNvPicPr>
              <a:picLocks noChangeAspect="1"/>
            </p:cNvPicPr>
            <p:nvPr/>
          </p:nvPicPr>
          <p:blipFill>
            <a:blip r:embed="rId5">
              <a:biLevel thresh="25000"/>
            </a:blip>
            <a:stretch>
              <a:fillRect/>
            </a:stretch>
          </p:blipFill>
          <p:spPr>
            <a:xfrm>
              <a:off x="2371886" y="4376760"/>
              <a:ext cx="667377" cy="667377"/>
            </a:xfrm>
            <a:prstGeom prst="rect">
              <a:avLst/>
            </a:prstGeom>
            <a:ln>
              <a:noFill/>
            </a:ln>
          </p:spPr>
        </p:pic>
        <p:pic>
          <p:nvPicPr>
            <p:cNvPr id="12" name="CARD-ICON" descr="12Actionable_Wht@2x.png">
              <a:extLst>
                <a:ext uri="{FF2B5EF4-FFF2-40B4-BE49-F238E27FC236}">
                  <a16:creationId xmlns:a16="http://schemas.microsoft.com/office/drawing/2014/main" id="{2F7CBBC4-7714-4C13-D066-BDC7B87BDACD}"/>
                </a:ext>
              </a:extLst>
            </p:cNvPr>
            <p:cNvPicPr>
              <a:picLocks noChangeAspect="1"/>
            </p:cNvPicPr>
            <p:nvPr/>
          </p:nvPicPr>
          <p:blipFill>
            <a:blip r:embed="rId6">
              <a:biLevel thresh="25000"/>
            </a:blip>
            <a:stretch>
              <a:fillRect/>
            </a:stretch>
          </p:blipFill>
          <p:spPr>
            <a:xfrm>
              <a:off x="4819025" y="4342730"/>
              <a:ext cx="667377" cy="667377"/>
            </a:xfrm>
            <a:prstGeom prst="rect">
              <a:avLst/>
            </a:prstGeom>
            <a:ln>
              <a:noFill/>
            </a:ln>
          </p:spPr>
        </p:pic>
        <p:pic>
          <p:nvPicPr>
            <p:cNvPr id="13" name="ME-ICON" descr="12Compose_Wht@2x.png">
              <a:extLst>
                <a:ext uri="{FF2B5EF4-FFF2-40B4-BE49-F238E27FC236}">
                  <a16:creationId xmlns:a16="http://schemas.microsoft.com/office/drawing/2014/main" id="{AB39FF77-3A54-AC13-A9FA-FEB631CE1F2A}"/>
                </a:ext>
              </a:extLst>
            </p:cNvPr>
            <p:cNvPicPr>
              <a:picLocks noChangeAspect="1"/>
            </p:cNvPicPr>
            <p:nvPr/>
          </p:nvPicPr>
          <p:blipFill>
            <a:blip r:embed="rId7">
              <a:biLevel thresh="25000"/>
            </a:blip>
            <a:stretch>
              <a:fillRect/>
            </a:stretch>
          </p:blipFill>
          <p:spPr>
            <a:xfrm>
              <a:off x="3156606" y="4376759"/>
              <a:ext cx="667377" cy="667377"/>
            </a:xfrm>
            <a:prstGeom prst="rect">
              <a:avLst/>
            </a:prstGeom>
            <a:ln>
              <a:noFill/>
            </a:ln>
          </p:spPr>
        </p:pic>
        <p:pic>
          <p:nvPicPr>
            <p:cNvPr id="15" name="TAB-ICON" descr="12Tabs_Wht@2x.png">
              <a:extLst>
                <a:ext uri="{FF2B5EF4-FFF2-40B4-BE49-F238E27FC236}">
                  <a16:creationId xmlns:a16="http://schemas.microsoft.com/office/drawing/2014/main" id="{96207619-CFFE-7AB7-36AC-ABD56B59E7F1}"/>
                </a:ext>
              </a:extLst>
            </p:cNvPr>
            <p:cNvPicPr>
              <a:picLocks noChangeAspect="1"/>
            </p:cNvPicPr>
            <p:nvPr/>
          </p:nvPicPr>
          <p:blipFill>
            <a:blip r:embed="rId8">
              <a:biLevel thresh="25000"/>
            </a:blip>
            <a:stretch>
              <a:fillRect/>
            </a:stretch>
          </p:blipFill>
          <p:spPr>
            <a:xfrm>
              <a:off x="1587166" y="4376761"/>
              <a:ext cx="667377" cy="667377"/>
            </a:xfrm>
            <a:prstGeom prst="rect">
              <a:avLst/>
            </a:prstGeom>
            <a:ln>
              <a:noFill/>
            </a:ln>
          </p:spPr>
        </p:pic>
        <p:pic>
          <p:nvPicPr>
            <p:cNvPr id="16" name="DIALOG-ICON" descr="Browser window with solid fill">
              <a:extLst>
                <a:ext uri="{FF2B5EF4-FFF2-40B4-BE49-F238E27FC236}">
                  <a16:creationId xmlns:a16="http://schemas.microsoft.com/office/drawing/2014/main" id="{C62ED692-8F3F-17DE-5251-2B75D61DE5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41326" y="4296240"/>
              <a:ext cx="760358" cy="760358"/>
            </a:xfrm>
            <a:prstGeom prst="rect">
              <a:avLst/>
            </a:prstGeom>
          </p:spPr>
        </p:pic>
      </p:grpSp>
      <p:grpSp>
        <p:nvGrpSpPr>
          <p:cNvPr id="18" name="Group 17">
            <a:extLst>
              <a:ext uri="{FF2B5EF4-FFF2-40B4-BE49-F238E27FC236}">
                <a16:creationId xmlns:a16="http://schemas.microsoft.com/office/drawing/2014/main" id="{45291D6B-5257-7718-C9C2-208A3AE4719A}"/>
              </a:ext>
            </a:extLst>
          </p:cNvPr>
          <p:cNvGrpSpPr/>
          <p:nvPr/>
        </p:nvGrpSpPr>
        <p:grpSpPr>
          <a:xfrm>
            <a:off x="1600045" y="3207682"/>
            <a:ext cx="3899236" cy="760358"/>
            <a:chOff x="1587166" y="4296240"/>
            <a:chExt cx="3899236" cy="760358"/>
          </a:xfrm>
        </p:grpSpPr>
        <p:pic>
          <p:nvPicPr>
            <p:cNvPr id="19" name="BOT-ICON" descr="12Bots_Wht@2x.png">
              <a:extLst>
                <a:ext uri="{FF2B5EF4-FFF2-40B4-BE49-F238E27FC236}">
                  <a16:creationId xmlns:a16="http://schemas.microsoft.com/office/drawing/2014/main" id="{74DCEB8F-9C35-3E9E-93E9-8C885423A065}"/>
                </a:ext>
              </a:extLst>
            </p:cNvPr>
            <p:cNvPicPr>
              <a:picLocks noChangeAspect="1"/>
            </p:cNvPicPr>
            <p:nvPr/>
          </p:nvPicPr>
          <p:blipFill>
            <a:blip r:embed="rId5">
              <a:biLevel thresh="25000"/>
            </a:blip>
            <a:stretch>
              <a:fillRect/>
            </a:stretch>
          </p:blipFill>
          <p:spPr>
            <a:xfrm>
              <a:off x="2371886" y="4376760"/>
              <a:ext cx="667377" cy="667377"/>
            </a:xfrm>
            <a:prstGeom prst="rect">
              <a:avLst/>
            </a:prstGeom>
            <a:ln>
              <a:noFill/>
            </a:ln>
          </p:spPr>
        </p:pic>
        <p:pic>
          <p:nvPicPr>
            <p:cNvPr id="20" name="CARD-ICON" descr="12Actionable_Wht@2x.png">
              <a:extLst>
                <a:ext uri="{FF2B5EF4-FFF2-40B4-BE49-F238E27FC236}">
                  <a16:creationId xmlns:a16="http://schemas.microsoft.com/office/drawing/2014/main" id="{BC8A549C-1726-8EAB-B395-EA1515C6B22D}"/>
                </a:ext>
              </a:extLst>
            </p:cNvPr>
            <p:cNvPicPr>
              <a:picLocks noChangeAspect="1"/>
            </p:cNvPicPr>
            <p:nvPr/>
          </p:nvPicPr>
          <p:blipFill>
            <a:blip r:embed="rId6">
              <a:biLevel thresh="25000"/>
            </a:blip>
            <a:stretch>
              <a:fillRect/>
            </a:stretch>
          </p:blipFill>
          <p:spPr>
            <a:xfrm>
              <a:off x="4819025" y="4342730"/>
              <a:ext cx="667377" cy="667377"/>
            </a:xfrm>
            <a:prstGeom prst="rect">
              <a:avLst/>
            </a:prstGeom>
            <a:ln>
              <a:noFill/>
            </a:ln>
          </p:spPr>
        </p:pic>
        <p:pic>
          <p:nvPicPr>
            <p:cNvPr id="21" name="ME-ICON" descr="12Compose_Wht@2x.png">
              <a:extLst>
                <a:ext uri="{FF2B5EF4-FFF2-40B4-BE49-F238E27FC236}">
                  <a16:creationId xmlns:a16="http://schemas.microsoft.com/office/drawing/2014/main" id="{52320EE7-4701-9D1D-FA12-9290FB3DDFCE}"/>
                </a:ext>
              </a:extLst>
            </p:cNvPr>
            <p:cNvPicPr>
              <a:picLocks noChangeAspect="1"/>
            </p:cNvPicPr>
            <p:nvPr/>
          </p:nvPicPr>
          <p:blipFill>
            <a:blip r:embed="rId7">
              <a:biLevel thresh="25000"/>
            </a:blip>
            <a:stretch>
              <a:fillRect/>
            </a:stretch>
          </p:blipFill>
          <p:spPr>
            <a:xfrm>
              <a:off x="3156606" y="4376759"/>
              <a:ext cx="667377" cy="667377"/>
            </a:xfrm>
            <a:prstGeom prst="rect">
              <a:avLst/>
            </a:prstGeom>
            <a:ln>
              <a:noFill/>
            </a:ln>
          </p:spPr>
        </p:pic>
        <p:pic>
          <p:nvPicPr>
            <p:cNvPr id="22" name="TAB-ICON" descr="12Tabs_Wht@2x.png">
              <a:extLst>
                <a:ext uri="{FF2B5EF4-FFF2-40B4-BE49-F238E27FC236}">
                  <a16:creationId xmlns:a16="http://schemas.microsoft.com/office/drawing/2014/main" id="{A513083E-7662-C2EC-B5FB-CF0E1F3E7D2D}"/>
                </a:ext>
              </a:extLst>
            </p:cNvPr>
            <p:cNvPicPr>
              <a:picLocks noChangeAspect="1"/>
            </p:cNvPicPr>
            <p:nvPr/>
          </p:nvPicPr>
          <p:blipFill>
            <a:blip r:embed="rId8">
              <a:biLevel thresh="25000"/>
            </a:blip>
            <a:stretch>
              <a:fillRect/>
            </a:stretch>
          </p:blipFill>
          <p:spPr>
            <a:xfrm>
              <a:off x="1587166" y="4376761"/>
              <a:ext cx="667377" cy="667377"/>
            </a:xfrm>
            <a:prstGeom prst="rect">
              <a:avLst/>
            </a:prstGeom>
            <a:ln>
              <a:noFill/>
            </a:ln>
          </p:spPr>
        </p:pic>
        <p:pic>
          <p:nvPicPr>
            <p:cNvPr id="23" name="DIALOG-ICON" descr="Browser window with solid fill">
              <a:extLst>
                <a:ext uri="{FF2B5EF4-FFF2-40B4-BE49-F238E27FC236}">
                  <a16:creationId xmlns:a16="http://schemas.microsoft.com/office/drawing/2014/main" id="{B4749AAE-6E4B-A296-F864-A4CACE18AE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41326" y="4296240"/>
              <a:ext cx="760358" cy="760358"/>
            </a:xfrm>
            <a:prstGeom prst="rect">
              <a:avLst/>
            </a:prstGeom>
          </p:spPr>
        </p:pic>
      </p:grpSp>
    </p:spTree>
    <p:extLst>
      <p:ext uri="{BB962C8B-B14F-4D97-AF65-F5344CB8AC3E}">
        <p14:creationId xmlns:p14="http://schemas.microsoft.com/office/powerpoint/2010/main" val="1381959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7778E-6 -4.5679E-6 L -0.00183 0.08689 " pathEditMode="relative" rAng="0" ptsTypes="AA">
                                      <p:cBhvr>
                                        <p:cTn id="6" dur="2000" fill="hold"/>
                                        <p:tgtEl>
                                          <p:spTgt spid="17"/>
                                        </p:tgtEl>
                                        <p:attrNameLst>
                                          <p:attrName>ppt_x</p:attrName>
                                          <p:attrName>ppt_y</p:attrName>
                                        </p:attrNameLst>
                                      </p:cBhvr>
                                      <p:rCtr x="-95" y="4336"/>
                                    </p:animMotion>
                                  </p:childTnLst>
                                </p:cTn>
                              </p:par>
                              <p:par>
                                <p:cTn id="7" presetID="42" presetClass="path" presetSubtype="0" accel="50000" decel="50000" fill="hold" nodeType="withEffect">
                                  <p:stCondLst>
                                    <p:cond delay="0"/>
                                  </p:stCondLst>
                                  <p:childTnLst>
                                    <p:animMotion origin="layout" path="M 2.77778E-6 4.5679E-6 L -0.00478 0.22685 " pathEditMode="relative" rAng="0" ptsTypes="AA">
                                      <p:cBhvr>
                                        <p:cTn id="8" dur="2000" fill="hold"/>
                                        <p:tgtEl>
                                          <p:spTgt spid="18"/>
                                        </p:tgtEl>
                                        <p:attrNameLst>
                                          <p:attrName>ppt_x</p:attrName>
                                          <p:attrName>ppt_y</p:attrName>
                                        </p:attrNameLst>
                                      </p:cBhvr>
                                      <p:rCtr x="-243" y="1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983DECD1-54BA-4861-A0E5-90CD2BC39622}"/>
              </a:ext>
            </a:extLst>
          </p:cNvPr>
          <p:cNvGrpSpPr/>
          <p:nvPr/>
        </p:nvGrpSpPr>
        <p:grpSpPr>
          <a:xfrm>
            <a:off x="1747670" y="6921839"/>
            <a:ext cx="14184296" cy="2000496"/>
            <a:chOff x="1165113" y="4653346"/>
            <a:chExt cx="9456197" cy="1333664"/>
          </a:xfrm>
        </p:grpSpPr>
        <p:sp>
          <p:nvSpPr>
            <p:cNvPr id="65" name="Rectangle: Rounded Corners 64">
              <a:extLst>
                <a:ext uri="{FF2B5EF4-FFF2-40B4-BE49-F238E27FC236}">
                  <a16:creationId xmlns:a16="http://schemas.microsoft.com/office/drawing/2014/main" id="{50C74ECD-252A-4F63-98AA-91793249B179}"/>
                </a:ext>
              </a:extLst>
            </p:cNvPr>
            <p:cNvSpPr/>
            <p:nvPr/>
          </p:nvSpPr>
          <p:spPr>
            <a:xfrm>
              <a:off x="1165113" y="4653346"/>
              <a:ext cx="9456197" cy="1311037"/>
            </a:xfrm>
            <a:prstGeom prst="roundRect">
              <a:avLst/>
            </a:prstGeom>
            <a:solidFill>
              <a:schemeClr val="bg1">
                <a:lumMod val="60000"/>
                <a:lumOff val="40000"/>
              </a:schemeClr>
            </a:solidFill>
            <a:ln w="12700" cap="flat" cmpd="sng" algn="ctr">
              <a:noFill/>
              <a:prstDash val="solid"/>
              <a:miter lim="800000"/>
            </a:ln>
            <a:effectLst/>
          </p:spPr>
          <p:txBody>
            <a:bodyPr rtlCol="0" anchor="ctr"/>
            <a:lstStyle/>
            <a:p>
              <a:pPr algn="ctr" defTabSz="1344579">
                <a:defRPr/>
              </a:pPr>
              <a:endParaRPr lang="en-US" sz="2058" kern="0">
                <a:solidFill>
                  <a:srgbClr val="1A1A1A"/>
                </a:solidFill>
                <a:latin typeface="Calibri" panose="020F0502020204030204"/>
              </a:endParaRPr>
            </a:p>
          </p:txBody>
        </p:sp>
        <p:grpSp>
          <p:nvGrpSpPr>
            <p:cNvPr id="66" name="Group 65">
              <a:extLst>
                <a:ext uri="{FF2B5EF4-FFF2-40B4-BE49-F238E27FC236}">
                  <a16:creationId xmlns:a16="http://schemas.microsoft.com/office/drawing/2014/main" id="{6FAAE5FE-CF47-455B-ADFE-E51F68253121}"/>
                </a:ext>
              </a:extLst>
            </p:cNvPr>
            <p:cNvGrpSpPr/>
            <p:nvPr/>
          </p:nvGrpSpPr>
          <p:grpSpPr>
            <a:xfrm>
              <a:off x="6605078" y="5091663"/>
              <a:ext cx="556559" cy="537370"/>
              <a:chOff x="9488300" y="3294161"/>
              <a:chExt cx="378021" cy="364987"/>
            </a:xfrm>
            <a:solidFill>
              <a:schemeClr val="bg1">
                <a:lumMod val="60000"/>
                <a:lumOff val="40000"/>
              </a:schemeClr>
            </a:solidFill>
          </p:grpSpPr>
          <p:sp>
            <p:nvSpPr>
              <p:cNvPr id="69" name="Rectangle 68">
                <a:extLst>
                  <a:ext uri="{FF2B5EF4-FFF2-40B4-BE49-F238E27FC236}">
                    <a16:creationId xmlns:a16="http://schemas.microsoft.com/office/drawing/2014/main" id="{7C83D056-D10A-423A-A10C-06A0CCB9272A}"/>
                  </a:ext>
                </a:extLst>
              </p:cNvPr>
              <p:cNvSpPr/>
              <p:nvPr/>
            </p:nvSpPr>
            <p:spPr bwMode="auto">
              <a:xfrm>
                <a:off x="9488300" y="3294161"/>
                <a:ext cx="378021" cy="3649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solidFill>
                    <a:srgbClr val="1A1A1A"/>
                  </a:solidFill>
                  <a:latin typeface="Segoe UI"/>
                  <a:ea typeface="Segoe UI" pitchFamily="34" charset="0"/>
                  <a:cs typeface="Segoe UI" pitchFamily="34" charset="0"/>
                </a:endParaRPr>
              </a:p>
            </p:txBody>
          </p:sp>
          <p:pic>
            <p:nvPicPr>
              <p:cNvPr id="70" name="Picture 69" descr="A close up of a logo&#10;&#10;Description automatically generated">
                <a:extLst>
                  <a:ext uri="{FF2B5EF4-FFF2-40B4-BE49-F238E27FC236}">
                    <a16:creationId xmlns:a16="http://schemas.microsoft.com/office/drawing/2014/main" id="{25226772-234B-4B31-AB57-4D13D25E17C4}"/>
                  </a:ext>
                </a:extLst>
              </p:cNvPr>
              <p:cNvPicPr>
                <a:picLocks noChangeAspect="1"/>
              </p:cNvPicPr>
              <p:nvPr/>
            </p:nvPicPr>
            <p:blipFill>
              <a:blip r:embed="rId4"/>
              <a:stretch>
                <a:fillRect/>
              </a:stretch>
            </p:blipFill>
            <p:spPr>
              <a:xfrm>
                <a:off x="9540946" y="3328773"/>
                <a:ext cx="299638" cy="299638"/>
              </a:xfrm>
              <a:prstGeom prst="rect">
                <a:avLst/>
              </a:prstGeom>
              <a:grpFill/>
            </p:spPr>
          </p:pic>
        </p:grpSp>
        <p:sp>
          <p:nvSpPr>
            <p:cNvPr id="67" name="TextBox 66">
              <a:extLst>
                <a:ext uri="{FF2B5EF4-FFF2-40B4-BE49-F238E27FC236}">
                  <a16:creationId xmlns:a16="http://schemas.microsoft.com/office/drawing/2014/main" id="{2409FC3A-9ED3-4631-9632-A3495A758C70}"/>
                </a:ext>
              </a:extLst>
            </p:cNvPr>
            <p:cNvSpPr txBox="1"/>
            <p:nvPr/>
          </p:nvSpPr>
          <p:spPr>
            <a:xfrm>
              <a:off x="5588543" y="5497645"/>
              <a:ext cx="2629247" cy="489365"/>
            </a:xfrm>
            <a:prstGeom prst="rect">
              <a:avLst/>
            </a:prstGeom>
            <a:noFill/>
          </p:spPr>
          <p:txBody>
            <a:bodyPr wrap="square" lIns="274320" tIns="219456" rIns="274320" bIns="219456" rtlCol="0">
              <a:spAutoFit/>
            </a:bodyPr>
            <a:lstStyle/>
            <a:p>
              <a:pPr algn="ctr" defTabSz="1371551">
                <a:lnSpc>
                  <a:spcPct val="90000"/>
                </a:lnSpc>
                <a:spcAft>
                  <a:spcPts val="900"/>
                </a:spcAft>
              </a:pPr>
              <a:r>
                <a:rPr lang="en-US" sz="2100">
                  <a:solidFill>
                    <a:srgbClr val="1A1A1A"/>
                  </a:solidFill>
                  <a:latin typeface="Segoe UI"/>
                </a:rPr>
                <a:t>Azure Active Directory</a:t>
              </a:r>
            </a:p>
          </p:txBody>
        </p:sp>
        <p:pic>
          <p:nvPicPr>
            <p:cNvPr id="68" name="Picture 67" descr="Microsoft Azure">
              <a:extLst>
                <a:ext uri="{FF2B5EF4-FFF2-40B4-BE49-F238E27FC236}">
                  <a16:creationId xmlns:a16="http://schemas.microsoft.com/office/drawing/2014/main" id="{5A4772F9-B4DE-4EF2-83CF-75175687D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305" y="5076550"/>
              <a:ext cx="1281923" cy="673009"/>
            </a:xfrm>
            <a:prstGeom prst="rect">
              <a:avLst/>
            </a:prstGeom>
          </p:spPr>
        </p:pic>
      </p:grpSp>
      <p:sp>
        <p:nvSpPr>
          <p:cNvPr id="5" name="Rounded Rectangle 6">
            <a:extLst>
              <a:ext uri="{FF2B5EF4-FFF2-40B4-BE49-F238E27FC236}">
                <a16:creationId xmlns:a16="http://schemas.microsoft.com/office/drawing/2014/main" id="{D1C6149B-ED76-4E5C-B25C-008853A4FFD6}"/>
              </a:ext>
            </a:extLst>
          </p:cNvPr>
          <p:cNvSpPr/>
          <p:nvPr/>
        </p:nvSpPr>
        <p:spPr>
          <a:xfrm>
            <a:off x="1747670" y="2252877"/>
            <a:ext cx="14124554" cy="215623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algn="ctr" defTabSz="1344579"/>
            <a:endParaRPr lang="en-US" kern="0">
              <a:solidFill>
                <a:srgbClr val="1A1A1A"/>
              </a:solidFill>
              <a:latin typeface="Calibri" panose="020F0502020204030204"/>
            </a:endParaRPr>
          </a:p>
        </p:txBody>
      </p:sp>
      <p:grpSp>
        <p:nvGrpSpPr>
          <p:cNvPr id="6" name="Group 5">
            <a:extLst>
              <a:ext uri="{FF2B5EF4-FFF2-40B4-BE49-F238E27FC236}">
                <a16:creationId xmlns:a16="http://schemas.microsoft.com/office/drawing/2014/main" id="{F790820D-48A8-4138-97CA-BB80CE8F91D8}"/>
              </a:ext>
            </a:extLst>
          </p:cNvPr>
          <p:cNvGrpSpPr/>
          <p:nvPr/>
        </p:nvGrpSpPr>
        <p:grpSpPr>
          <a:xfrm>
            <a:off x="5411876" y="2246407"/>
            <a:ext cx="6036018" cy="1846659"/>
            <a:chOff x="1477023" y="1440631"/>
            <a:chExt cx="4024012" cy="1231106"/>
          </a:xfrm>
        </p:grpSpPr>
        <p:pic>
          <p:nvPicPr>
            <p:cNvPr id="7" name="Picture 6" descr="Microsoft Teams logo">
              <a:extLst>
                <a:ext uri="{FF2B5EF4-FFF2-40B4-BE49-F238E27FC236}">
                  <a16:creationId xmlns:a16="http://schemas.microsoft.com/office/drawing/2014/main" id="{01989428-C875-4C97-8792-BC3C534886CA}"/>
                </a:ext>
              </a:extLst>
            </p:cNvPr>
            <p:cNvPicPr>
              <a:picLocks noChangeAspect="1"/>
            </p:cNvPicPr>
            <p:nvPr/>
          </p:nvPicPr>
          <p:blipFill>
            <a:blip r:embed="rId6"/>
            <a:stretch>
              <a:fillRect/>
            </a:stretch>
          </p:blipFill>
          <p:spPr>
            <a:xfrm>
              <a:off x="1477023" y="1714321"/>
              <a:ext cx="1008542" cy="919143"/>
            </a:xfrm>
            <a:prstGeom prst="rect">
              <a:avLst/>
            </a:prstGeom>
          </p:spPr>
        </p:pic>
        <p:sp>
          <p:nvSpPr>
            <p:cNvPr id="8" name="TextBox 7">
              <a:extLst>
                <a:ext uri="{FF2B5EF4-FFF2-40B4-BE49-F238E27FC236}">
                  <a16:creationId xmlns:a16="http://schemas.microsoft.com/office/drawing/2014/main" id="{F73C32B7-F5E0-4B37-A8B3-A210273CE0E2}"/>
                </a:ext>
              </a:extLst>
            </p:cNvPr>
            <p:cNvSpPr txBox="1"/>
            <p:nvPr/>
          </p:nvSpPr>
          <p:spPr>
            <a:xfrm>
              <a:off x="2884097" y="1440631"/>
              <a:ext cx="2616938" cy="1231106"/>
            </a:xfrm>
            <a:prstGeom prst="rect">
              <a:avLst/>
            </a:prstGeom>
            <a:noFill/>
          </p:spPr>
          <p:txBody>
            <a:bodyPr wrap="square" rtlCol="0">
              <a:spAutoFit/>
            </a:bodyPr>
            <a:lstStyle/>
            <a:p>
              <a:pPr defTabSz="1371551"/>
              <a:r>
                <a:rPr lang="en-US" sz="2400" b="1" u="sng">
                  <a:solidFill>
                    <a:srgbClr val="1A1A1A"/>
                  </a:solidFill>
                  <a:latin typeface="Segoe UI"/>
                </a:rPr>
                <a:t>Microsoft Teams Clients</a:t>
              </a:r>
            </a:p>
            <a:p>
              <a:pPr marL="428625" indent="-428625" defTabSz="1371551">
                <a:buFont typeface="Arial" panose="020B0604020202020204" pitchFamily="34" charset="0"/>
                <a:buChar char="•"/>
              </a:pPr>
              <a:r>
                <a:rPr lang="en-US">
                  <a:solidFill>
                    <a:srgbClr val="1A1A1A"/>
                  </a:solidFill>
                  <a:latin typeface="Segoe UI"/>
                </a:rPr>
                <a:t>Electron (Windows,</a:t>
              </a:r>
              <a:br>
                <a:rPr lang="en-US">
                  <a:solidFill>
                    <a:srgbClr val="1A1A1A"/>
                  </a:solidFill>
                  <a:latin typeface="Segoe UI"/>
                </a:rPr>
              </a:br>
              <a:r>
                <a:rPr lang="en-US">
                  <a:solidFill>
                    <a:srgbClr val="1A1A1A"/>
                  </a:solidFill>
                  <a:latin typeface="Segoe UI"/>
                </a:rPr>
                <a:t>MacOS, Linux)</a:t>
              </a:r>
            </a:p>
            <a:p>
              <a:pPr marL="428625" indent="-428625" defTabSz="1371551">
                <a:buFont typeface="Arial" panose="020B0604020202020204" pitchFamily="34" charset="0"/>
                <a:buChar char="•"/>
              </a:pPr>
              <a:r>
                <a:rPr lang="en-US">
                  <a:solidFill>
                    <a:srgbClr val="1A1A1A"/>
                  </a:solidFill>
                  <a:latin typeface="Segoe UI"/>
                </a:rPr>
                <a:t>Web</a:t>
              </a:r>
            </a:p>
            <a:p>
              <a:pPr marL="428625" indent="-428625" defTabSz="1371551">
                <a:buFont typeface="Arial" panose="020B0604020202020204" pitchFamily="34" charset="0"/>
                <a:buChar char="•"/>
              </a:pPr>
              <a:r>
                <a:rPr lang="en-US">
                  <a:solidFill>
                    <a:srgbClr val="1A1A1A"/>
                  </a:solidFill>
                  <a:latin typeface="Segoe UI"/>
                </a:rPr>
                <a:t>iOS</a:t>
              </a:r>
            </a:p>
            <a:p>
              <a:pPr marL="428625" indent="-428625" defTabSz="1371551">
                <a:buFont typeface="Arial" panose="020B0604020202020204" pitchFamily="34" charset="0"/>
                <a:buChar char="•"/>
              </a:pPr>
              <a:r>
                <a:rPr lang="en-US">
                  <a:solidFill>
                    <a:srgbClr val="1A1A1A"/>
                  </a:solidFill>
                  <a:latin typeface="Segoe UI"/>
                </a:rPr>
                <a:t>Android</a:t>
              </a:r>
              <a:endParaRPr lang="en-US" sz="2400">
                <a:solidFill>
                  <a:srgbClr val="1A1A1A"/>
                </a:solidFill>
                <a:latin typeface="Segoe UI"/>
              </a:endParaRPr>
            </a:p>
          </p:txBody>
        </p:sp>
      </p:grpSp>
      <p:sp>
        <p:nvSpPr>
          <p:cNvPr id="4" name="Rounded Rectangle 4">
            <a:extLst>
              <a:ext uri="{FF2B5EF4-FFF2-40B4-BE49-F238E27FC236}">
                <a16:creationId xmlns:a16="http://schemas.microsoft.com/office/drawing/2014/main" id="{AEDB2D14-26E3-4730-8618-50225FF3776D}"/>
              </a:ext>
            </a:extLst>
          </p:cNvPr>
          <p:cNvSpPr/>
          <p:nvPr/>
        </p:nvSpPr>
        <p:spPr>
          <a:xfrm>
            <a:off x="1747670" y="4818615"/>
            <a:ext cx="14184296" cy="263920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algn="ctr" defTabSz="1344579">
              <a:defRPr/>
            </a:pPr>
            <a:endParaRPr lang="en-US" sz="2058" kern="0">
              <a:solidFill>
                <a:srgbClr val="1A1A1A"/>
              </a:solidFill>
              <a:latin typeface="Calibri" panose="020F0502020204030204"/>
            </a:endParaRPr>
          </a:p>
        </p:txBody>
      </p:sp>
      <p:pic>
        <p:nvPicPr>
          <p:cNvPr id="39" name="Picture 38" descr="OneNote logo">
            <a:extLst>
              <a:ext uri="{FF2B5EF4-FFF2-40B4-BE49-F238E27FC236}">
                <a16:creationId xmlns:a16="http://schemas.microsoft.com/office/drawing/2014/main" id="{29C601B1-D288-4766-A73D-7B4120D49446}"/>
              </a:ext>
            </a:extLst>
          </p:cNvPr>
          <p:cNvPicPr>
            <a:picLocks noChangeAspect="1"/>
          </p:cNvPicPr>
          <p:nvPr/>
        </p:nvPicPr>
        <p:blipFill>
          <a:blip r:embed="rId7"/>
          <a:stretch>
            <a:fillRect/>
          </a:stretch>
        </p:blipFill>
        <p:spPr>
          <a:xfrm>
            <a:off x="7745309" y="5365287"/>
            <a:ext cx="905349" cy="787803"/>
          </a:xfrm>
          <a:prstGeom prst="rect">
            <a:avLst/>
          </a:prstGeom>
          <a:solidFill>
            <a:schemeClr val="bg1">
              <a:lumMod val="40000"/>
              <a:lumOff val="60000"/>
            </a:schemeClr>
          </a:solidFill>
        </p:spPr>
      </p:pic>
      <p:pic>
        <p:nvPicPr>
          <p:cNvPr id="72" name="Picture 71" descr="Microsoft Teams logo">
            <a:extLst>
              <a:ext uri="{FF2B5EF4-FFF2-40B4-BE49-F238E27FC236}">
                <a16:creationId xmlns:a16="http://schemas.microsoft.com/office/drawing/2014/main" id="{81649537-5861-4DF2-AFA1-7F67628F31F9}"/>
              </a:ext>
            </a:extLst>
          </p:cNvPr>
          <p:cNvPicPr>
            <a:picLocks noChangeAspect="1"/>
          </p:cNvPicPr>
          <p:nvPr/>
        </p:nvPicPr>
        <p:blipFill>
          <a:blip r:embed="rId6"/>
          <a:stretch>
            <a:fillRect/>
          </a:stretch>
        </p:blipFill>
        <p:spPr>
          <a:xfrm>
            <a:off x="2395370" y="5327584"/>
            <a:ext cx="947172" cy="863213"/>
          </a:xfrm>
          <a:prstGeom prst="rect">
            <a:avLst/>
          </a:prstGeom>
          <a:solidFill>
            <a:schemeClr val="bg1">
              <a:lumMod val="40000"/>
              <a:lumOff val="60000"/>
            </a:schemeClr>
          </a:solidFill>
        </p:spPr>
      </p:pic>
      <p:pic>
        <p:nvPicPr>
          <p:cNvPr id="89" name="Picture 88" descr="Microsoft Stream logo&#10;">
            <a:extLst>
              <a:ext uri="{FF2B5EF4-FFF2-40B4-BE49-F238E27FC236}">
                <a16:creationId xmlns:a16="http://schemas.microsoft.com/office/drawing/2014/main" id="{BA7BF6DB-738B-4E11-A683-8EE568DEFB7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255017" y="5385200"/>
            <a:ext cx="747980" cy="747980"/>
          </a:xfrm>
          <a:prstGeom prst="rect">
            <a:avLst/>
          </a:prstGeom>
          <a:solidFill>
            <a:schemeClr val="bg1">
              <a:lumMod val="40000"/>
              <a:lumOff val="60000"/>
            </a:schemeClr>
          </a:solidFill>
        </p:spPr>
      </p:pic>
      <p:pic>
        <p:nvPicPr>
          <p:cNvPr id="91" name="Picture 90" descr="Microsoft Exchange logo&#10;">
            <a:extLst>
              <a:ext uri="{FF2B5EF4-FFF2-40B4-BE49-F238E27FC236}">
                <a16:creationId xmlns:a16="http://schemas.microsoft.com/office/drawing/2014/main" id="{A963F7EA-C012-44AA-84CE-4CB66EFCFCD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4554107" y="5385233"/>
            <a:ext cx="747912" cy="747912"/>
          </a:xfrm>
          <a:prstGeom prst="rect">
            <a:avLst/>
          </a:prstGeom>
          <a:solidFill>
            <a:schemeClr val="bg1">
              <a:lumMod val="40000"/>
              <a:lumOff val="60000"/>
            </a:schemeClr>
          </a:solidFill>
        </p:spPr>
      </p:pic>
      <p:grpSp>
        <p:nvGrpSpPr>
          <p:cNvPr id="103" name="Group 102">
            <a:extLst>
              <a:ext uri="{FF2B5EF4-FFF2-40B4-BE49-F238E27FC236}">
                <a16:creationId xmlns:a16="http://schemas.microsoft.com/office/drawing/2014/main" id="{E8166E39-7E0D-4686-9B00-6A0783C9897A}"/>
              </a:ext>
            </a:extLst>
          </p:cNvPr>
          <p:cNvGrpSpPr/>
          <p:nvPr/>
        </p:nvGrpSpPr>
        <p:grpSpPr>
          <a:xfrm>
            <a:off x="6144894" y="5307734"/>
            <a:ext cx="698814" cy="902910"/>
            <a:chOff x="4512583" y="4182371"/>
            <a:chExt cx="563401" cy="727948"/>
          </a:xfrm>
          <a:solidFill>
            <a:schemeClr val="bg1">
              <a:lumMod val="40000"/>
              <a:lumOff val="60000"/>
            </a:schemeClr>
          </a:solidFill>
        </p:grpSpPr>
        <p:pic>
          <p:nvPicPr>
            <p:cNvPr id="83" name="Picture 82" descr="Excel logo">
              <a:extLst>
                <a:ext uri="{FF2B5EF4-FFF2-40B4-BE49-F238E27FC236}">
                  <a16:creationId xmlns:a16="http://schemas.microsoft.com/office/drawing/2014/main" id="{1519980E-81BA-45E3-8C41-A095A559D793}"/>
                </a:ext>
              </a:extLst>
            </p:cNvPr>
            <p:cNvPicPr>
              <a:picLocks noChangeAspect="1"/>
            </p:cNvPicPr>
            <p:nvPr/>
          </p:nvPicPr>
          <p:blipFill>
            <a:blip r:embed="rId12"/>
            <a:stretch>
              <a:fillRect/>
            </a:stretch>
          </p:blipFill>
          <p:spPr>
            <a:xfrm>
              <a:off x="4512583" y="4371477"/>
              <a:ext cx="368200" cy="320262"/>
            </a:xfrm>
            <a:prstGeom prst="rect">
              <a:avLst/>
            </a:prstGeom>
            <a:grpFill/>
          </p:spPr>
        </p:pic>
        <p:pic>
          <p:nvPicPr>
            <p:cNvPr id="87" name="Picture 86" descr="Word logo">
              <a:extLst>
                <a:ext uri="{FF2B5EF4-FFF2-40B4-BE49-F238E27FC236}">
                  <a16:creationId xmlns:a16="http://schemas.microsoft.com/office/drawing/2014/main" id="{B2CFC8B3-1C03-4D4E-BFDE-E705E9572E7F}"/>
                </a:ext>
              </a:extLst>
            </p:cNvPr>
            <p:cNvPicPr>
              <a:picLocks noChangeAspect="1"/>
            </p:cNvPicPr>
            <p:nvPr/>
          </p:nvPicPr>
          <p:blipFill>
            <a:blip r:embed="rId13"/>
            <a:stretch>
              <a:fillRect/>
            </a:stretch>
          </p:blipFill>
          <p:spPr>
            <a:xfrm>
              <a:off x="4749340" y="4638091"/>
              <a:ext cx="312975" cy="272228"/>
            </a:xfrm>
            <a:prstGeom prst="rect">
              <a:avLst/>
            </a:prstGeom>
            <a:grpFill/>
          </p:spPr>
        </p:pic>
        <p:pic>
          <p:nvPicPr>
            <p:cNvPr id="85" name="Picture 84" descr="PowerPoint logo">
              <a:extLst>
                <a:ext uri="{FF2B5EF4-FFF2-40B4-BE49-F238E27FC236}">
                  <a16:creationId xmlns:a16="http://schemas.microsoft.com/office/drawing/2014/main" id="{D09E1C14-4114-4650-B40B-BC85BA118923}"/>
                </a:ext>
              </a:extLst>
            </p:cNvPr>
            <p:cNvPicPr>
              <a:picLocks noChangeAspect="1"/>
            </p:cNvPicPr>
            <p:nvPr/>
          </p:nvPicPr>
          <p:blipFill>
            <a:blip r:embed="rId14"/>
            <a:stretch>
              <a:fillRect/>
            </a:stretch>
          </p:blipFill>
          <p:spPr>
            <a:xfrm>
              <a:off x="4705743" y="4182371"/>
              <a:ext cx="370241" cy="320263"/>
            </a:xfrm>
            <a:prstGeom prst="rect">
              <a:avLst/>
            </a:prstGeom>
            <a:grpFill/>
          </p:spPr>
        </p:pic>
      </p:grpSp>
      <p:pic>
        <p:nvPicPr>
          <p:cNvPr id="28" name="Picture 27" descr="Microsoft To Do">
            <a:extLst>
              <a:ext uri="{FF2B5EF4-FFF2-40B4-BE49-F238E27FC236}">
                <a16:creationId xmlns:a16="http://schemas.microsoft.com/office/drawing/2014/main" id="{025BB922-083B-416A-94B5-88295610C0F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04596" y="5385233"/>
            <a:ext cx="747912" cy="747912"/>
          </a:xfrm>
          <a:prstGeom prst="rect">
            <a:avLst/>
          </a:prstGeom>
          <a:solidFill>
            <a:schemeClr val="bg1">
              <a:lumMod val="40000"/>
              <a:lumOff val="60000"/>
            </a:schemeClr>
          </a:solidFill>
        </p:spPr>
      </p:pic>
      <p:pic>
        <p:nvPicPr>
          <p:cNvPr id="1026" name="Picture 2" descr="Planner logo&#10;">
            <a:extLst>
              <a:ext uri="{FF2B5EF4-FFF2-40B4-BE49-F238E27FC236}">
                <a16:creationId xmlns:a16="http://schemas.microsoft.com/office/drawing/2014/main" id="{23322268-36B0-4FF0-8469-AE3B823040CC}"/>
              </a:ext>
            </a:extLst>
          </p:cNvPr>
          <p:cNvPicPr>
            <a:picLocks noChangeAspect="1" noChangeArrowheads="1"/>
          </p:cNvPicPr>
          <p:nvPr/>
        </p:nvPicPr>
        <p:blipFill>
          <a:blip r:embed="rId16">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552259" y="5358611"/>
            <a:ext cx="801158" cy="801158"/>
          </a:xfrm>
          <a:prstGeom prst="rect">
            <a:avLst/>
          </a:prstGeom>
          <a:solidFill>
            <a:schemeClr val="bg1">
              <a:lumMod val="40000"/>
              <a:lumOff val="60000"/>
            </a:schemeClr>
          </a:solidFill>
        </p:spPr>
      </p:pic>
      <p:grpSp>
        <p:nvGrpSpPr>
          <p:cNvPr id="104" name="Group 103">
            <a:extLst>
              <a:ext uri="{FF2B5EF4-FFF2-40B4-BE49-F238E27FC236}">
                <a16:creationId xmlns:a16="http://schemas.microsoft.com/office/drawing/2014/main" id="{EE8668DF-26CE-43C6-97E5-4C05C8BAAC96}"/>
              </a:ext>
            </a:extLst>
          </p:cNvPr>
          <p:cNvGrpSpPr/>
          <p:nvPr/>
        </p:nvGrpSpPr>
        <p:grpSpPr>
          <a:xfrm>
            <a:off x="4244143" y="5282882"/>
            <a:ext cx="999152" cy="952614"/>
            <a:chOff x="3261733" y="4003594"/>
            <a:chExt cx="833019" cy="794220"/>
          </a:xfrm>
          <a:solidFill>
            <a:schemeClr val="bg1">
              <a:lumMod val="40000"/>
              <a:lumOff val="60000"/>
            </a:schemeClr>
          </a:solidFill>
        </p:grpSpPr>
        <p:pic>
          <p:nvPicPr>
            <p:cNvPr id="62" name="Picture 61" descr="SharePoint logo">
              <a:extLst>
                <a:ext uri="{FF2B5EF4-FFF2-40B4-BE49-F238E27FC236}">
                  <a16:creationId xmlns:a16="http://schemas.microsoft.com/office/drawing/2014/main" id="{F816CBD1-DA6A-46B2-86D9-22B9F98EE351}"/>
                </a:ext>
              </a:extLst>
            </p:cNvPr>
            <p:cNvPicPr>
              <a:picLocks noChangeAspect="1"/>
            </p:cNvPicPr>
            <p:nvPr/>
          </p:nvPicPr>
          <p:blipFill>
            <a:blip r:embed="rId17"/>
            <a:stretch>
              <a:fillRect/>
            </a:stretch>
          </p:blipFill>
          <p:spPr>
            <a:xfrm>
              <a:off x="3261733" y="4003594"/>
              <a:ext cx="592281" cy="585719"/>
            </a:xfrm>
            <a:prstGeom prst="rect">
              <a:avLst/>
            </a:prstGeom>
            <a:grpFill/>
          </p:spPr>
        </p:pic>
        <p:pic>
          <p:nvPicPr>
            <p:cNvPr id="25" name="Picture 24" descr="OneDrive logo">
              <a:extLst>
                <a:ext uri="{FF2B5EF4-FFF2-40B4-BE49-F238E27FC236}">
                  <a16:creationId xmlns:a16="http://schemas.microsoft.com/office/drawing/2014/main" id="{5B2C7A98-C9A0-45F9-B25C-EDD982DF8B58}"/>
                </a:ext>
              </a:extLst>
            </p:cNvPr>
            <p:cNvPicPr>
              <a:picLocks noChangeAspect="1"/>
            </p:cNvPicPr>
            <p:nvPr/>
          </p:nvPicPr>
          <p:blipFill>
            <a:blip r:embed="rId18"/>
            <a:stretch>
              <a:fillRect/>
            </a:stretch>
          </p:blipFill>
          <p:spPr>
            <a:xfrm>
              <a:off x="3502471" y="4418820"/>
              <a:ext cx="592281" cy="378994"/>
            </a:xfrm>
            <a:prstGeom prst="rect">
              <a:avLst/>
            </a:prstGeom>
            <a:grpFill/>
          </p:spPr>
        </p:pic>
      </p:grpSp>
      <p:sp>
        <p:nvSpPr>
          <p:cNvPr id="105" name="TextBox 104">
            <a:extLst>
              <a:ext uri="{FF2B5EF4-FFF2-40B4-BE49-F238E27FC236}">
                <a16:creationId xmlns:a16="http://schemas.microsoft.com/office/drawing/2014/main" id="{80F2A217-470A-401D-8FA9-155823C63B08}"/>
              </a:ext>
            </a:extLst>
          </p:cNvPr>
          <p:cNvSpPr txBox="1"/>
          <p:nvPr/>
        </p:nvSpPr>
        <p:spPr>
          <a:xfrm>
            <a:off x="2064296" y="6276944"/>
            <a:ext cx="1609320" cy="830997"/>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Teams Services</a:t>
            </a:r>
          </a:p>
        </p:txBody>
      </p:sp>
      <p:sp>
        <p:nvSpPr>
          <p:cNvPr id="107" name="TextBox 106">
            <a:extLst>
              <a:ext uri="{FF2B5EF4-FFF2-40B4-BE49-F238E27FC236}">
                <a16:creationId xmlns:a16="http://schemas.microsoft.com/office/drawing/2014/main" id="{5249BE42-BC32-4D1D-969D-A0BE1D5FEB45}"/>
              </a:ext>
            </a:extLst>
          </p:cNvPr>
          <p:cNvSpPr txBox="1"/>
          <p:nvPr/>
        </p:nvSpPr>
        <p:spPr>
          <a:xfrm>
            <a:off x="3647521" y="6276944"/>
            <a:ext cx="2239811" cy="1061829"/>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Files, Web pages</a:t>
            </a:r>
            <a:br>
              <a:rPr lang="en-US" sz="2400">
                <a:solidFill>
                  <a:srgbClr val="1A1A1A"/>
                </a:solidFill>
                <a:latin typeface="Segoe UI"/>
              </a:rPr>
            </a:br>
            <a:r>
              <a:rPr lang="en-US" sz="1500">
                <a:solidFill>
                  <a:srgbClr val="1A1A1A"/>
                </a:solidFill>
                <a:latin typeface="Segoe UI"/>
              </a:rPr>
              <a:t>Compliant file storage</a:t>
            </a:r>
            <a:endParaRPr lang="en-US" sz="2400">
              <a:solidFill>
                <a:srgbClr val="1A1A1A"/>
              </a:solidFill>
              <a:latin typeface="Segoe UI"/>
            </a:endParaRPr>
          </a:p>
        </p:txBody>
      </p:sp>
      <p:sp>
        <p:nvSpPr>
          <p:cNvPr id="109" name="TextBox 108">
            <a:extLst>
              <a:ext uri="{FF2B5EF4-FFF2-40B4-BE49-F238E27FC236}">
                <a16:creationId xmlns:a16="http://schemas.microsoft.com/office/drawing/2014/main" id="{92CB5238-5EA1-4B3D-9123-7DAE16D213DC}"/>
              </a:ext>
            </a:extLst>
          </p:cNvPr>
          <p:cNvSpPr txBox="1"/>
          <p:nvPr/>
        </p:nvSpPr>
        <p:spPr>
          <a:xfrm>
            <a:off x="5509754" y="6276944"/>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Office</a:t>
            </a:r>
          </a:p>
        </p:txBody>
      </p:sp>
      <p:sp>
        <p:nvSpPr>
          <p:cNvPr id="43" name="TextBox 42">
            <a:extLst>
              <a:ext uri="{FF2B5EF4-FFF2-40B4-BE49-F238E27FC236}">
                <a16:creationId xmlns:a16="http://schemas.microsoft.com/office/drawing/2014/main" id="{CF486532-D500-4387-BA45-A2C2EC990719}"/>
              </a:ext>
            </a:extLst>
          </p:cNvPr>
          <p:cNvSpPr txBox="1"/>
          <p:nvPr/>
        </p:nvSpPr>
        <p:spPr>
          <a:xfrm>
            <a:off x="7232483" y="6276944"/>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OneNote</a:t>
            </a:r>
          </a:p>
        </p:txBody>
      </p:sp>
      <p:sp>
        <p:nvSpPr>
          <p:cNvPr id="44" name="TextBox 43">
            <a:extLst>
              <a:ext uri="{FF2B5EF4-FFF2-40B4-BE49-F238E27FC236}">
                <a16:creationId xmlns:a16="http://schemas.microsoft.com/office/drawing/2014/main" id="{D50EF4FE-3954-45CA-B8A1-FBF54BDE9FC6}"/>
              </a:ext>
            </a:extLst>
          </p:cNvPr>
          <p:cNvSpPr txBox="1"/>
          <p:nvPr/>
        </p:nvSpPr>
        <p:spPr>
          <a:xfrm>
            <a:off x="8955212" y="6276944"/>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Planner</a:t>
            </a:r>
          </a:p>
        </p:txBody>
      </p:sp>
      <p:sp>
        <p:nvSpPr>
          <p:cNvPr id="45" name="TextBox 44">
            <a:extLst>
              <a:ext uri="{FF2B5EF4-FFF2-40B4-BE49-F238E27FC236}">
                <a16:creationId xmlns:a16="http://schemas.microsoft.com/office/drawing/2014/main" id="{B33ED3CD-A453-4FD0-964E-A15AC00EA3D4}"/>
              </a:ext>
            </a:extLst>
          </p:cNvPr>
          <p:cNvSpPr txBox="1"/>
          <p:nvPr/>
        </p:nvSpPr>
        <p:spPr>
          <a:xfrm>
            <a:off x="10677941" y="6276944"/>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Stream</a:t>
            </a:r>
          </a:p>
        </p:txBody>
      </p:sp>
      <p:sp>
        <p:nvSpPr>
          <p:cNvPr id="46" name="TextBox 45">
            <a:extLst>
              <a:ext uri="{FF2B5EF4-FFF2-40B4-BE49-F238E27FC236}">
                <a16:creationId xmlns:a16="http://schemas.microsoft.com/office/drawing/2014/main" id="{A14A7736-2003-4371-A11C-2D9BA64ABC0F}"/>
              </a:ext>
            </a:extLst>
          </p:cNvPr>
          <p:cNvSpPr txBox="1"/>
          <p:nvPr/>
        </p:nvSpPr>
        <p:spPr>
          <a:xfrm>
            <a:off x="12400670" y="6276944"/>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To Do</a:t>
            </a:r>
          </a:p>
        </p:txBody>
      </p:sp>
      <p:sp>
        <p:nvSpPr>
          <p:cNvPr id="47" name="TextBox 46">
            <a:extLst>
              <a:ext uri="{FF2B5EF4-FFF2-40B4-BE49-F238E27FC236}">
                <a16:creationId xmlns:a16="http://schemas.microsoft.com/office/drawing/2014/main" id="{0BEA0F53-1647-42EA-B6D0-967ED4E3EADA}"/>
              </a:ext>
            </a:extLst>
          </p:cNvPr>
          <p:cNvSpPr txBox="1"/>
          <p:nvPr/>
        </p:nvSpPr>
        <p:spPr>
          <a:xfrm>
            <a:off x="13961855" y="6276944"/>
            <a:ext cx="1910369" cy="946413"/>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Calendar</a:t>
            </a:r>
          </a:p>
          <a:p>
            <a:pPr algn="ctr" defTabSz="1371551"/>
            <a:r>
              <a:rPr lang="en-US" sz="1575">
                <a:solidFill>
                  <a:srgbClr val="1A1A1A"/>
                </a:solidFill>
                <a:latin typeface="Segoe UI"/>
              </a:rPr>
              <a:t>Compliant message storage</a:t>
            </a:r>
          </a:p>
        </p:txBody>
      </p:sp>
      <p:sp>
        <p:nvSpPr>
          <p:cNvPr id="9" name="TextBox 8">
            <a:extLst>
              <a:ext uri="{FF2B5EF4-FFF2-40B4-BE49-F238E27FC236}">
                <a16:creationId xmlns:a16="http://schemas.microsoft.com/office/drawing/2014/main" id="{1644223A-FFCA-4A65-A98E-E7351F4B6DA5}"/>
              </a:ext>
            </a:extLst>
          </p:cNvPr>
          <p:cNvSpPr txBox="1"/>
          <p:nvPr/>
        </p:nvSpPr>
        <p:spPr>
          <a:xfrm>
            <a:off x="5431022" y="6648264"/>
            <a:ext cx="6571974" cy="775597"/>
          </a:xfrm>
          <a:prstGeom prst="rect">
            <a:avLst/>
          </a:prstGeom>
          <a:noFill/>
        </p:spPr>
        <p:txBody>
          <a:bodyPr wrap="square" lIns="274320" tIns="219456" rIns="274320" bIns="219456" rtlCol="0">
            <a:spAutoFit/>
          </a:bodyPr>
          <a:lstStyle/>
          <a:p>
            <a:pPr algn="ctr" defTabSz="1371551">
              <a:lnSpc>
                <a:spcPct val="90000"/>
              </a:lnSpc>
              <a:spcAft>
                <a:spcPts val="900"/>
              </a:spcAft>
            </a:pPr>
            <a:r>
              <a:rPr lang="en-US" sz="2400" b="1" u="sng">
                <a:solidFill>
                  <a:srgbClr val="1A1A1A"/>
                </a:solidFill>
                <a:latin typeface="Segoe UI"/>
              </a:rPr>
              <a:t>Microsoft 365 Services</a:t>
            </a:r>
          </a:p>
        </p:txBody>
      </p:sp>
      <p:sp>
        <p:nvSpPr>
          <p:cNvPr id="10" name="TextBox 9">
            <a:extLst>
              <a:ext uri="{FF2B5EF4-FFF2-40B4-BE49-F238E27FC236}">
                <a16:creationId xmlns:a16="http://schemas.microsoft.com/office/drawing/2014/main" id="{4BC2A9D5-CF42-4D2A-BC56-779D28A46681}"/>
              </a:ext>
            </a:extLst>
          </p:cNvPr>
          <p:cNvSpPr txBox="1"/>
          <p:nvPr/>
        </p:nvSpPr>
        <p:spPr>
          <a:xfrm>
            <a:off x="4243164" y="7710599"/>
            <a:ext cx="3778278" cy="941796"/>
          </a:xfrm>
          <a:prstGeom prst="rect">
            <a:avLst/>
          </a:prstGeom>
          <a:noFill/>
        </p:spPr>
        <p:txBody>
          <a:bodyPr wrap="none" lIns="274320" tIns="219456" rIns="274320" bIns="219456" rtlCol="0">
            <a:spAutoFit/>
          </a:bodyPr>
          <a:lstStyle/>
          <a:p>
            <a:pPr defTabSz="1371551">
              <a:lnSpc>
                <a:spcPct val="90000"/>
              </a:lnSpc>
              <a:spcAft>
                <a:spcPts val="900"/>
              </a:spcAft>
            </a:pPr>
            <a:r>
              <a:rPr lang="en-US" sz="3600">
                <a:solidFill>
                  <a:srgbClr val="1A1A1A"/>
                </a:solidFill>
                <a:latin typeface="Segoe UI"/>
              </a:rPr>
              <a:t>Microsoft Azure</a:t>
            </a:r>
          </a:p>
        </p:txBody>
      </p:sp>
      <p:sp>
        <p:nvSpPr>
          <p:cNvPr id="11" name="Title 10">
            <a:extLst>
              <a:ext uri="{FF2B5EF4-FFF2-40B4-BE49-F238E27FC236}">
                <a16:creationId xmlns:a16="http://schemas.microsoft.com/office/drawing/2014/main" id="{75C9C1CB-514A-4E03-BFA7-99A8979BFFD5}"/>
              </a:ext>
            </a:extLst>
          </p:cNvPr>
          <p:cNvSpPr>
            <a:spLocks noGrp="1"/>
          </p:cNvSpPr>
          <p:nvPr>
            <p:ph type="title"/>
          </p:nvPr>
        </p:nvSpPr>
        <p:spPr/>
        <p:txBody>
          <a:bodyPr/>
          <a:lstStyle/>
          <a:p>
            <a:r>
              <a:rPr lang="en-US" dirty="0">
                <a:solidFill>
                  <a:schemeClr val="bg1"/>
                </a:solidFill>
              </a:rPr>
              <a:t>Teams Architecture</a:t>
            </a:r>
          </a:p>
        </p:txBody>
      </p:sp>
    </p:spTree>
    <p:custDataLst>
      <p:tags r:id="rId1"/>
    </p:custDataLst>
    <p:extLst>
      <p:ext uri="{BB962C8B-B14F-4D97-AF65-F5344CB8AC3E}">
        <p14:creationId xmlns:p14="http://schemas.microsoft.com/office/powerpoint/2010/main" val="3144989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983DECD1-54BA-4861-A0E5-90CD2BC39622}"/>
              </a:ext>
            </a:extLst>
          </p:cNvPr>
          <p:cNvGrpSpPr/>
          <p:nvPr/>
        </p:nvGrpSpPr>
        <p:grpSpPr>
          <a:xfrm>
            <a:off x="1747670" y="6921839"/>
            <a:ext cx="14184296" cy="2000496"/>
            <a:chOff x="1165113" y="4653346"/>
            <a:chExt cx="9456197" cy="1333664"/>
          </a:xfrm>
        </p:grpSpPr>
        <p:sp>
          <p:nvSpPr>
            <p:cNvPr id="65" name="Rectangle: Rounded Corners 64">
              <a:extLst>
                <a:ext uri="{FF2B5EF4-FFF2-40B4-BE49-F238E27FC236}">
                  <a16:creationId xmlns:a16="http://schemas.microsoft.com/office/drawing/2014/main" id="{50C74ECD-252A-4F63-98AA-91793249B179}"/>
                </a:ext>
              </a:extLst>
            </p:cNvPr>
            <p:cNvSpPr/>
            <p:nvPr/>
          </p:nvSpPr>
          <p:spPr>
            <a:xfrm>
              <a:off x="1165113" y="4653346"/>
              <a:ext cx="9456197" cy="1311037"/>
            </a:xfrm>
            <a:prstGeom prst="roundRect">
              <a:avLst/>
            </a:prstGeom>
            <a:solidFill>
              <a:schemeClr val="bg1">
                <a:lumMod val="60000"/>
                <a:lumOff val="40000"/>
              </a:schemeClr>
            </a:solidFill>
            <a:ln w="12700" cap="flat" cmpd="sng" algn="ctr">
              <a:noFill/>
              <a:prstDash val="solid"/>
              <a:miter lim="800000"/>
            </a:ln>
            <a:effectLst/>
          </p:spPr>
          <p:txBody>
            <a:bodyPr rtlCol="0" anchor="ctr"/>
            <a:lstStyle/>
            <a:p>
              <a:pPr algn="ctr" defTabSz="1344579">
                <a:defRPr/>
              </a:pPr>
              <a:endParaRPr lang="en-US" sz="2058" kern="0">
                <a:solidFill>
                  <a:srgbClr val="1A1A1A"/>
                </a:solidFill>
                <a:latin typeface="Calibri" panose="020F0502020204030204"/>
              </a:endParaRPr>
            </a:p>
          </p:txBody>
        </p:sp>
        <p:grpSp>
          <p:nvGrpSpPr>
            <p:cNvPr id="66" name="Group 65">
              <a:extLst>
                <a:ext uri="{FF2B5EF4-FFF2-40B4-BE49-F238E27FC236}">
                  <a16:creationId xmlns:a16="http://schemas.microsoft.com/office/drawing/2014/main" id="{6FAAE5FE-CF47-455B-ADFE-E51F68253121}"/>
                </a:ext>
              </a:extLst>
            </p:cNvPr>
            <p:cNvGrpSpPr/>
            <p:nvPr/>
          </p:nvGrpSpPr>
          <p:grpSpPr>
            <a:xfrm>
              <a:off x="6605078" y="5091663"/>
              <a:ext cx="556559" cy="537370"/>
              <a:chOff x="9488300" y="3294161"/>
              <a:chExt cx="378021" cy="364987"/>
            </a:xfrm>
            <a:solidFill>
              <a:schemeClr val="bg1">
                <a:lumMod val="60000"/>
                <a:lumOff val="40000"/>
              </a:schemeClr>
            </a:solidFill>
          </p:grpSpPr>
          <p:sp>
            <p:nvSpPr>
              <p:cNvPr id="69" name="Rectangle 68">
                <a:extLst>
                  <a:ext uri="{FF2B5EF4-FFF2-40B4-BE49-F238E27FC236}">
                    <a16:creationId xmlns:a16="http://schemas.microsoft.com/office/drawing/2014/main" id="{7C83D056-D10A-423A-A10C-06A0CCB9272A}"/>
                  </a:ext>
                </a:extLst>
              </p:cNvPr>
              <p:cNvSpPr/>
              <p:nvPr/>
            </p:nvSpPr>
            <p:spPr bwMode="auto">
              <a:xfrm>
                <a:off x="9488300" y="3294161"/>
                <a:ext cx="378021" cy="3649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solidFill>
                    <a:srgbClr val="1A1A1A"/>
                  </a:solidFill>
                  <a:latin typeface="Segoe UI"/>
                  <a:ea typeface="Segoe UI" pitchFamily="34" charset="0"/>
                  <a:cs typeface="Segoe UI" pitchFamily="34" charset="0"/>
                </a:endParaRPr>
              </a:p>
            </p:txBody>
          </p:sp>
          <p:pic>
            <p:nvPicPr>
              <p:cNvPr id="70" name="Picture 69" descr="A close up of a logo&#10;&#10;Description automatically generated">
                <a:extLst>
                  <a:ext uri="{FF2B5EF4-FFF2-40B4-BE49-F238E27FC236}">
                    <a16:creationId xmlns:a16="http://schemas.microsoft.com/office/drawing/2014/main" id="{25226772-234B-4B31-AB57-4D13D25E17C4}"/>
                  </a:ext>
                </a:extLst>
              </p:cNvPr>
              <p:cNvPicPr>
                <a:picLocks noChangeAspect="1"/>
              </p:cNvPicPr>
              <p:nvPr/>
            </p:nvPicPr>
            <p:blipFill>
              <a:blip r:embed="rId4"/>
              <a:stretch>
                <a:fillRect/>
              </a:stretch>
            </p:blipFill>
            <p:spPr>
              <a:xfrm>
                <a:off x="9540946" y="3328773"/>
                <a:ext cx="299638" cy="299638"/>
              </a:xfrm>
              <a:prstGeom prst="rect">
                <a:avLst/>
              </a:prstGeom>
              <a:grpFill/>
            </p:spPr>
          </p:pic>
        </p:grpSp>
        <p:sp>
          <p:nvSpPr>
            <p:cNvPr id="67" name="TextBox 66">
              <a:extLst>
                <a:ext uri="{FF2B5EF4-FFF2-40B4-BE49-F238E27FC236}">
                  <a16:creationId xmlns:a16="http://schemas.microsoft.com/office/drawing/2014/main" id="{2409FC3A-9ED3-4631-9632-A3495A758C70}"/>
                </a:ext>
              </a:extLst>
            </p:cNvPr>
            <p:cNvSpPr txBox="1"/>
            <p:nvPr/>
          </p:nvSpPr>
          <p:spPr>
            <a:xfrm>
              <a:off x="5588543" y="5497645"/>
              <a:ext cx="2629247" cy="489365"/>
            </a:xfrm>
            <a:prstGeom prst="rect">
              <a:avLst/>
            </a:prstGeom>
            <a:noFill/>
          </p:spPr>
          <p:txBody>
            <a:bodyPr wrap="square" lIns="274320" tIns="219456" rIns="274320" bIns="219456" rtlCol="0">
              <a:spAutoFit/>
            </a:bodyPr>
            <a:lstStyle/>
            <a:p>
              <a:pPr algn="ctr" defTabSz="1371551">
                <a:lnSpc>
                  <a:spcPct val="90000"/>
                </a:lnSpc>
                <a:spcAft>
                  <a:spcPts val="900"/>
                </a:spcAft>
              </a:pPr>
              <a:r>
                <a:rPr lang="en-US" sz="2100">
                  <a:solidFill>
                    <a:srgbClr val="1A1A1A"/>
                  </a:solidFill>
                  <a:latin typeface="Segoe UI"/>
                </a:rPr>
                <a:t>Azure Active Directory</a:t>
              </a:r>
            </a:p>
          </p:txBody>
        </p:sp>
        <p:pic>
          <p:nvPicPr>
            <p:cNvPr id="68" name="Picture 67" descr="Microsoft Azure">
              <a:extLst>
                <a:ext uri="{FF2B5EF4-FFF2-40B4-BE49-F238E27FC236}">
                  <a16:creationId xmlns:a16="http://schemas.microsoft.com/office/drawing/2014/main" id="{5A4772F9-B4DE-4EF2-83CF-75175687D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305" y="5076550"/>
              <a:ext cx="1281923" cy="673009"/>
            </a:xfrm>
            <a:prstGeom prst="rect">
              <a:avLst/>
            </a:prstGeom>
          </p:spPr>
        </p:pic>
      </p:grpSp>
      <p:sp>
        <p:nvSpPr>
          <p:cNvPr id="5" name="Rounded Rectangle 6">
            <a:extLst>
              <a:ext uri="{FF2B5EF4-FFF2-40B4-BE49-F238E27FC236}">
                <a16:creationId xmlns:a16="http://schemas.microsoft.com/office/drawing/2014/main" id="{D1C6149B-ED76-4E5C-B25C-008853A4FFD6}"/>
              </a:ext>
            </a:extLst>
          </p:cNvPr>
          <p:cNvSpPr/>
          <p:nvPr/>
        </p:nvSpPr>
        <p:spPr>
          <a:xfrm>
            <a:off x="1747670" y="2252877"/>
            <a:ext cx="6893885" cy="215623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algn="ctr" defTabSz="1344579"/>
            <a:endParaRPr lang="en-US" kern="0">
              <a:solidFill>
                <a:srgbClr val="1A1A1A"/>
              </a:solidFill>
              <a:latin typeface="Calibri" panose="020F0502020204030204"/>
            </a:endParaRPr>
          </a:p>
        </p:txBody>
      </p:sp>
      <p:grpSp>
        <p:nvGrpSpPr>
          <p:cNvPr id="6" name="Group 5">
            <a:extLst>
              <a:ext uri="{FF2B5EF4-FFF2-40B4-BE49-F238E27FC236}">
                <a16:creationId xmlns:a16="http://schemas.microsoft.com/office/drawing/2014/main" id="{F790820D-48A8-4138-97CA-BB80CE8F91D8}"/>
              </a:ext>
            </a:extLst>
          </p:cNvPr>
          <p:cNvGrpSpPr/>
          <p:nvPr/>
        </p:nvGrpSpPr>
        <p:grpSpPr>
          <a:xfrm>
            <a:off x="2215535" y="2246407"/>
            <a:ext cx="6036018" cy="1846659"/>
            <a:chOff x="1477023" y="1440631"/>
            <a:chExt cx="4024012" cy="1231106"/>
          </a:xfrm>
        </p:grpSpPr>
        <p:pic>
          <p:nvPicPr>
            <p:cNvPr id="7" name="Picture 6" descr="Microsoft Teams logo">
              <a:extLst>
                <a:ext uri="{FF2B5EF4-FFF2-40B4-BE49-F238E27FC236}">
                  <a16:creationId xmlns:a16="http://schemas.microsoft.com/office/drawing/2014/main" id="{01989428-C875-4C97-8792-BC3C534886CA}"/>
                </a:ext>
              </a:extLst>
            </p:cNvPr>
            <p:cNvPicPr>
              <a:picLocks noChangeAspect="1"/>
            </p:cNvPicPr>
            <p:nvPr/>
          </p:nvPicPr>
          <p:blipFill>
            <a:blip r:embed="rId6"/>
            <a:stretch>
              <a:fillRect/>
            </a:stretch>
          </p:blipFill>
          <p:spPr>
            <a:xfrm>
              <a:off x="1477023" y="1714321"/>
              <a:ext cx="1008542" cy="919143"/>
            </a:xfrm>
            <a:prstGeom prst="rect">
              <a:avLst/>
            </a:prstGeom>
          </p:spPr>
        </p:pic>
        <p:sp>
          <p:nvSpPr>
            <p:cNvPr id="8" name="TextBox 7">
              <a:extLst>
                <a:ext uri="{FF2B5EF4-FFF2-40B4-BE49-F238E27FC236}">
                  <a16:creationId xmlns:a16="http://schemas.microsoft.com/office/drawing/2014/main" id="{F73C32B7-F5E0-4B37-A8B3-A210273CE0E2}"/>
                </a:ext>
              </a:extLst>
            </p:cNvPr>
            <p:cNvSpPr txBox="1"/>
            <p:nvPr/>
          </p:nvSpPr>
          <p:spPr>
            <a:xfrm>
              <a:off x="2884097" y="1440631"/>
              <a:ext cx="2616938" cy="1231106"/>
            </a:xfrm>
            <a:prstGeom prst="rect">
              <a:avLst/>
            </a:prstGeom>
            <a:noFill/>
          </p:spPr>
          <p:txBody>
            <a:bodyPr wrap="square" rtlCol="0">
              <a:spAutoFit/>
            </a:bodyPr>
            <a:lstStyle/>
            <a:p>
              <a:pPr defTabSz="1371551"/>
              <a:r>
                <a:rPr lang="en-US" sz="2400" b="1" u="sng">
                  <a:solidFill>
                    <a:srgbClr val="1A1A1A"/>
                  </a:solidFill>
                  <a:latin typeface="Segoe UI"/>
                </a:rPr>
                <a:t>Microsoft Teams Clients</a:t>
              </a:r>
            </a:p>
            <a:p>
              <a:pPr marL="428625" indent="-428625" defTabSz="1371551">
                <a:buFont typeface="Arial" panose="020B0604020202020204" pitchFamily="34" charset="0"/>
                <a:buChar char="•"/>
              </a:pPr>
              <a:r>
                <a:rPr lang="en-US">
                  <a:solidFill>
                    <a:srgbClr val="1A1A1A"/>
                  </a:solidFill>
                  <a:latin typeface="Segoe UI"/>
                </a:rPr>
                <a:t>Electron (Windows,</a:t>
              </a:r>
              <a:br>
                <a:rPr lang="en-US">
                  <a:solidFill>
                    <a:srgbClr val="1A1A1A"/>
                  </a:solidFill>
                  <a:latin typeface="Segoe UI"/>
                </a:rPr>
              </a:br>
              <a:r>
                <a:rPr lang="en-US">
                  <a:solidFill>
                    <a:srgbClr val="1A1A1A"/>
                  </a:solidFill>
                  <a:latin typeface="Segoe UI"/>
                </a:rPr>
                <a:t>MacOS, Linux)</a:t>
              </a:r>
            </a:p>
            <a:p>
              <a:pPr marL="428625" indent="-428625" defTabSz="1371551">
                <a:buFont typeface="Arial" panose="020B0604020202020204" pitchFamily="34" charset="0"/>
                <a:buChar char="•"/>
              </a:pPr>
              <a:r>
                <a:rPr lang="en-US">
                  <a:solidFill>
                    <a:srgbClr val="1A1A1A"/>
                  </a:solidFill>
                  <a:latin typeface="Segoe UI"/>
                </a:rPr>
                <a:t>Web</a:t>
              </a:r>
            </a:p>
            <a:p>
              <a:pPr marL="428625" indent="-428625" defTabSz="1371551">
                <a:buFont typeface="Arial" panose="020B0604020202020204" pitchFamily="34" charset="0"/>
                <a:buChar char="•"/>
              </a:pPr>
              <a:r>
                <a:rPr lang="en-US">
                  <a:solidFill>
                    <a:srgbClr val="1A1A1A"/>
                  </a:solidFill>
                  <a:latin typeface="Segoe UI"/>
                </a:rPr>
                <a:t>iOS</a:t>
              </a:r>
            </a:p>
            <a:p>
              <a:pPr marL="428625" indent="-428625" defTabSz="1371551">
                <a:buFont typeface="Arial" panose="020B0604020202020204" pitchFamily="34" charset="0"/>
                <a:buChar char="•"/>
              </a:pPr>
              <a:r>
                <a:rPr lang="en-US">
                  <a:solidFill>
                    <a:srgbClr val="1A1A1A"/>
                  </a:solidFill>
                  <a:latin typeface="Segoe UI"/>
                </a:rPr>
                <a:t>Android</a:t>
              </a:r>
              <a:endParaRPr lang="en-US" sz="2400">
                <a:solidFill>
                  <a:srgbClr val="1A1A1A"/>
                </a:solidFill>
                <a:latin typeface="Segoe UI"/>
              </a:endParaRPr>
            </a:p>
          </p:txBody>
        </p:sp>
      </p:grpSp>
      <p:sp>
        <p:nvSpPr>
          <p:cNvPr id="4" name="Rounded Rectangle 4">
            <a:extLst>
              <a:ext uri="{FF2B5EF4-FFF2-40B4-BE49-F238E27FC236}">
                <a16:creationId xmlns:a16="http://schemas.microsoft.com/office/drawing/2014/main" id="{AEDB2D14-26E3-4730-8618-50225FF3776D}"/>
              </a:ext>
            </a:extLst>
          </p:cNvPr>
          <p:cNvSpPr/>
          <p:nvPr/>
        </p:nvSpPr>
        <p:spPr>
          <a:xfrm>
            <a:off x="1747670" y="4818615"/>
            <a:ext cx="14184296" cy="263920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algn="ctr" defTabSz="1344579">
              <a:defRPr/>
            </a:pPr>
            <a:endParaRPr lang="en-US" sz="2058" kern="0">
              <a:solidFill>
                <a:srgbClr val="1A1A1A"/>
              </a:solidFill>
              <a:latin typeface="Calibri" panose="020F0502020204030204"/>
            </a:endParaRPr>
          </a:p>
        </p:txBody>
      </p:sp>
      <p:pic>
        <p:nvPicPr>
          <p:cNvPr id="39" name="Picture 38" descr="OneNote logo">
            <a:extLst>
              <a:ext uri="{FF2B5EF4-FFF2-40B4-BE49-F238E27FC236}">
                <a16:creationId xmlns:a16="http://schemas.microsoft.com/office/drawing/2014/main" id="{29C601B1-D288-4766-A73D-7B4120D49446}"/>
              </a:ext>
            </a:extLst>
          </p:cNvPr>
          <p:cNvPicPr>
            <a:picLocks noChangeAspect="1"/>
          </p:cNvPicPr>
          <p:nvPr/>
        </p:nvPicPr>
        <p:blipFill>
          <a:blip r:embed="rId7"/>
          <a:stretch>
            <a:fillRect/>
          </a:stretch>
        </p:blipFill>
        <p:spPr>
          <a:xfrm>
            <a:off x="7745309" y="5365287"/>
            <a:ext cx="905349" cy="787803"/>
          </a:xfrm>
          <a:prstGeom prst="rect">
            <a:avLst/>
          </a:prstGeom>
          <a:solidFill>
            <a:schemeClr val="bg1">
              <a:lumMod val="40000"/>
              <a:lumOff val="60000"/>
            </a:schemeClr>
          </a:solidFill>
        </p:spPr>
      </p:pic>
      <p:pic>
        <p:nvPicPr>
          <p:cNvPr id="72" name="Picture 71" descr="Microsoft Teams logo">
            <a:extLst>
              <a:ext uri="{FF2B5EF4-FFF2-40B4-BE49-F238E27FC236}">
                <a16:creationId xmlns:a16="http://schemas.microsoft.com/office/drawing/2014/main" id="{81649537-5861-4DF2-AFA1-7F67628F31F9}"/>
              </a:ext>
            </a:extLst>
          </p:cNvPr>
          <p:cNvPicPr>
            <a:picLocks noChangeAspect="1"/>
          </p:cNvPicPr>
          <p:nvPr/>
        </p:nvPicPr>
        <p:blipFill>
          <a:blip r:embed="rId6"/>
          <a:stretch>
            <a:fillRect/>
          </a:stretch>
        </p:blipFill>
        <p:spPr>
          <a:xfrm>
            <a:off x="2395370" y="5327584"/>
            <a:ext cx="947172" cy="863213"/>
          </a:xfrm>
          <a:prstGeom prst="rect">
            <a:avLst/>
          </a:prstGeom>
          <a:solidFill>
            <a:schemeClr val="bg1">
              <a:lumMod val="40000"/>
              <a:lumOff val="60000"/>
            </a:schemeClr>
          </a:solidFill>
        </p:spPr>
      </p:pic>
      <p:pic>
        <p:nvPicPr>
          <p:cNvPr id="89" name="Picture 88" descr="Microsoft Stream logo&#10;">
            <a:extLst>
              <a:ext uri="{FF2B5EF4-FFF2-40B4-BE49-F238E27FC236}">
                <a16:creationId xmlns:a16="http://schemas.microsoft.com/office/drawing/2014/main" id="{BA7BF6DB-738B-4E11-A683-8EE568DEFB7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255017" y="5385200"/>
            <a:ext cx="747980" cy="747980"/>
          </a:xfrm>
          <a:prstGeom prst="rect">
            <a:avLst/>
          </a:prstGeom>
          <a:solidFill>
            <a:schemeClr val="bg1">
              <a:lumMod val="40000"/>
              <a:lumOff val="60000"/>
            </a:schemeClr>
          </a:solidFill>
        </p:spPr>
      </p:pic>
      <p:pic>
        <p:nvPicPr>
          <p:cNvPr id="91" name="Picture 90" descr="Microsoft Exchange logo&#10;">
            <a:extLst>
              <a:ext uri="{FF2B5EF4-FFF2-40B4-BE49-F238E27FC236}">
                <a16:creationId xmlns:a16="http://schemas.microsoft.com/office/drawing/2014/main" id="{A963F7EA-C012-44AA-84CE-4CB66EFCFCD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4554107" y="5385233"/>
            <a:ext cx="747912" cy="747912"/>
          </a:xfrm>
          <a:prstGeom prst="rect">
            <a:avLst/>
          </a:prstGeom>
          <a:solidFill>
            <a:schemeClr val="bg1">
              <a:lumMod val="40000"/>
              <a:lumOff val="60000"/>
            </a:schemeClr>
          </a:solidFill>
        </p:spPr>
      </p:pic>
      <p:grpSp>
        <p:nvGrpSpPr>
          <p:cNvPr id="103" name="Group 102">
            <a:extLst>
              <a:ext uri="{FF2B5EF4-FFF2-40B4-BE49-F238E27FC236}">
                <a16:creationId xmlns:a16="http://schemas.microsoft.com/office/drawing/2014/main" id="{E8166E39-7E0D-4686-9B00-6A0783C9897A}"/>
              </a:ext>
            </a:extLst>
          </p:cNvPr>
          <p:cNvGrpSpPr/>
          <p:nvPr/>
        </p:nvGrpSpPr>
        <p:grpSpPr>
          <a:xfrm>
            <a:off x="6144894" y="5307734"/>
            <a:ext cx="698814" cy="902910"/>
            <a:chOff x="4512583" y="4182371"/>
            <a:chExt cx="563401" cy="727948"/>
          </a:xfrm>
          <a:solidFill>
            <a:schemeClr val="bg1">
              <a:lumMod val="40000"/>
              <a:lumOff val="60000"/>
            </a:schemeClr>
          </a:solidFill>
        </p:grpSpPr>
        <p:pic>
          <p:nvPicPr>
            <p:cNvPr id="83" name="Picture 82" descr="Excel logo">
              <a:extLst>
                <a:ext uri="{FF2B5EF4-FFF2-40B4-BE49-F238E27FC236}">
                  <a16:creationId xmlns:a16="http://schemas.microsoft.com/office/drawing/2014/main" id="{1519980E-81BA-45E3-8C41-A095A559D793}"/>
                </a:ext>
              </a:extLst>
            </p:cNvPr>
            <p:cNvPicPr>
              <a:picLocks noChangeAspect="1"/>
            </p:cNvPicPr>
            <p:nvPr/>
          </p:nvPicPr>
          <p:blipFill>
            <a:blip r:embed="rId12"/>
            <a:stretch>
              <a:fillRect/>
            </a:stretch>
          </p:blipFill>
          <p:spPr>
            <a:xfrm>
              <a:off x="4512583" y="4371477"/>
              <a:ext cx="368200" cy="320262"/>
            </a:xfrm>
            <a:prstGeom prst="rect">
              <a:avLst/>
            </a:prstGeom>
            <a:grpFill/>
          </p:spPr>
        </p:pic>
        <p:pic>
          <p:nvPicPr>
            <p:cNvPr id="87" name="Picture 86" descr="Word logo">
              <a:extLst>
                <a:ext uri="{FF2B5EF4-FFF2-40B4-BE49-F238E27FC236}">
                  <a16:creationId xmlns:a16="http://schemas.microsoft.com/office/drawing/2014/main" id="{B2CFC8B3-1C03-4D4E-BFDE-E705E9572E7F}"/>
                </a:ext>
              </a:extLst>
            </p:cNvPr>
            <p:cNvPicPr>
              <a:picLocks noChangeAspect="1"/>
            </p:cNvPicPr>
            <p:nvPr/>
          </p:nvPicPr>
          <p:blipFill>
            <a:blip r:embed="rId13"/>
            <a:stretch>
              <a:fillRect/>
            </a:stretch>
          </p:blipFill>
          <p:spPr>
            <a:xfrm>
              <a:off x="4749340" y="4638091"/>
              <a:ext cx="312975" cy="272228"/>
            </a:xfrm>
            <a:prstGeom prst="rect">
              <a:avLst/>
            </a:prstGeom>
            <a:grpFill/>
          </p:spPr>
        </p:pic>
        <p:pic>
          <p:nvPicPr>
            <p:cNvPr id="85" name="Picture 84" descr="PowerPoint logo">
              <a:extLst>
                <a:ext uri="{FF2B5EF4-FFF2-40B4-BE49-F238E27FC236}">
                  <a16:creationId xmlns:a16="http://schemas.microsoft.com/office/drawing/2014/main" id="{D09E1C14-4114-4650-B40B-BC85BA118923}"/>
                </a:ext>
              </a:extLst>
            </p:cNvPr>
            <p:cNvPicPr>
              <a:picLocks noChangeAspect="1"/>
            </p:cNvPicPr>
            <p:nvPr/>
          </p:nvPicPr>
          <p:blipFill>
            <a:blip r:embed="rId14"/>
            <a:stretch>
              <a:fillRect/>
            </a:stretch>
          </p:blipFill>
          <p:spPr>
            <a:xfrm>
              <a:off x="4705743" y="4182371"/>
              <a:ext cx="370241" cy="320263"/>
            </a:xfrm>
            <a:prstGeom prst="rect">
              <a:avLst/>
            </a:prstGeom>
            <a:grpFill/>
          </p:spPr>
        </p:pic>
      </p:grpSp>
      <p:pic>
        <p:nvPicPr>
          <p:cNvPr id="28" name="Picture 27" descr="Microsoft To Do">
            <a:extLst>
              <a:ext uri="{FF2B5EF4-FFF2-40B4-BE49-F238E27FC236}">
                <a16:creationId xmlns:a16="http://schemas.microsoft.com/office/drawing/2014/main" id="{025BB922-083B-416A-94B5-88295610C0F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04596" y="5385233"/>
            <a:ext cx="747912" cy="747912"/>
          </a:xfrm>
          <a:prstGeom prst="rect">
            <a:avLst/>
          </a:prstGeom>
          <a:solidFill>
            <a:schemeClr val="bg1">
              <a:lumMod val="40000"/>
              <a:lumOff val="60000"/>
            </a:schemeClr>
          </a:solidFill>
        </p:spPr>
      </p:pic>
      <p:pic>
        <p:nvPicPr>
          <p:cNvPr id="1026" name="Picture 2" descr="Planner logo&#10;">
            <a:extLst>
              <a:ext uri="{FF2B5EF4-FFF2-40B4-BE49-F238E27FC236}">
                <a16:creationId xmlns:a16="http://schemas.microsoft.com/office/drawing/2014/main" id="{23322268-36B0-4FF0-8469-AE3B823040CC}"/>
              </a:ext>
            </a:extLst>
          </p:cNvPr>
          <p:cNvPicPr>
            <a:picLocks noChangeAspect="1" noChangeArrowheads="1"/>
          </p:cNvPicPr>
          <p:nvPr/>
        </p:nvPicPr>
        <p:blipFill>
          <a:blip r:embed="rId16">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552259" y="5358611"/>
            <a:ext cx="801158" cy="801158"/>
          </a:xfrm>
          <a:prstGeom prst="rect">
            <a:avLst/>
          </a:prstGeom>
          <a:solidFill>
            <a:schemeClr val="bg1">
              <a:lumMod val="40000"/>
              <a:lumOff val="60000"/>
            </a:schemeClr>
          </a:solidFill>
        </p:spPr>
      </p:pic>
      <p:grpSp>
        <p:nvGrpSpPr>
          <p:cNvPr id="104" name="Group 103">
            <a:extLst>
              <a:ext uri="{FF2B5EF4-FFF2-40B4-BE49-F238E27FC236}">
                <a16:creationId xmlns:a16="http://schemas.microsoft.com/office/drawing/2014/main" id="{EE8668DF-26CE-43C6-97E5-4C05C8BAAC96}"/>
              </a:ext>
            </a:extLst>
          </p:cNvPr>
          <p:cNvGrpSpPr/>
          <p:nvPr/>
        </p:nvGrpSpPr>
        <p:grpSpPr>
          <a:xfrm>
            <a:off x="4244143" y="5282882"/>
            <a:ext cx="999152" cy="952614"/>
            <a:chOff x="3261733" y="4003594"/>
            <a:chExt cx="833019" cy="794220"/>
          </a:xfrm>
          <a:solidFill>
            <a:schemeClr val="bg1">
              <a:lumMod val="40000"/>
              <a:lumOff val="60000"/>
            </a:schemeClr>
          </a:solidFill>
        </p:grpSpPr>
        <p:pic>
          <p:nvPicPr>
            <p:cNvPr id="62" name="Picture 61" descr="SharePoint logo">
              <a:extLst>
                <a:ext uri="{FF2B5EF4-FFF2-40B4-BE49-F238E27FC236}">
                  <a16:creationId xmlns:a16="http://schemas.microsoft.com/office/drawing/2014/main" id="{F816CBD1-DA6A-46B2-86D9-22B9F98EE351}"/>
                </a:ext>
              </a:extLst>
            </p:cNvPr>
            <p:cNvPicPr>
              <a:picLocks noChangeAspect="1"/>
            </p:cNvPicPr>
            <p:nvPr/>
          </p:nvPicPr>
          <p:blipFill>
            <a:blip r:embed="rId17"/>
            <a:stretch>
              <a:fillRect/>
            </a:stretch>
          </p:blipFill>
          <p:spPr>
            <a:xfrm>
              <a:off x="3261733" y="4003594"/>
              <a:ext cx="592281" cy="585719"/>
            </a:xfrm>
            <a:prstGeom prst="rect">
              <a:avLst/>
            </a:prstGeom>
            <a:grpFill/>
          </p:spPr>
        </p:pic>
        <p:pic>
          <p:nvPicPr>
            <p:cNvPr id="25" name="Picture 24" descr="OneDrive logo">
              <a:extLst>
                <a:ext uri="{FF2B5EF4-FFF2-40B4-BE49-F238E27FC236}">
                  <a16:creationId xmlns:a16="http://schemas.microsoft.com/office/drawing/2014/main" id="{5B2C7A98-C9A0-45F9-B25C-EDD982DF8B58}"/>
                </a:ext>
              </a:extLst>
            </p:cNvPr>
            <p:cNvPicPr>
              <a:picLocks noChangeAspect="1"/>
            </p:cNvPicPr>
            <p:nvPr/>
          </p:nvPicPr>
          <p:blipFill>
            <a:blip r:embed="rId18"/>
            <a:stretch>
              <a:fillRect/>
            </a:stretch>
          </p:blipFill>
          <p:spPr>
            <a:xfrm>
              <a:off x="3502471" y="4418820"/>
              <a:ext cx="592281" cy="378994"/>
            </a:xfrm>
            <a:prstGeom prst="rect">
              <a:avLst/>
            </a:prstGeom>
            <a:grpFill/>
          </p:spPr>
        </p:pic>
      </p:grpSp>
      <p:sp>
        <p:nvSpPr>
          <p:cNvPr id="105" name="TextBox 104">
            <a:extLst>
              <a:ext uri="{FF2B5EF4-FFF2-40B4-BE49-F238E27FC236}">
                <a16:creationId xmlns:a16="http://schemas.microsoft.com/office/drawing/2014/main" id="{80F2A217-470A-401D-8FA9-155823C63B08}"/>
              </a:ext>
            </a:extLst>
          </p:cNvPr>
          <p:cNvSpPr txBox="1"/>
          <p:nvPr/>
        </p:nvSpPr>
        <p:spPr>
          <a:xfrm>
            <a:off x="2064296" y="6276944"/>
            <a:ext cx="1609320" cy="830997"/>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Teams Services</a:t>
            </a:r>
          </a:p>
        </p:txBody>
      </p:sp>
      <p:sp>
        <p:nvSpPr>
          <p:cNvPr id="107" name="TextBox 106">
            <a:extLst>
              <a:ext uri="{FF2B5EF4-FFF2-40B4-BE49-F238E27FC236}">
                <a16:creationId xmlns:a16="http://schemas.microsoft.com/office/drawing/2014/main" id="{5249BE42-BC32-4D1D-969D-A0BE1D5FEB45}"/>
              </a:ext>
            </a:extLst>
          </p:cNvPr>
          <p:cNvSpPr txBox="1"/>
          <p:nvPr/>
        </p:nvSpPr>
        <p:spPr>
          <a:xfrm>
            <a:off x="3647521" y="6276944"/>
            <a:ext cx="2239811" cy="1061829"/>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Files, Web pages</a:t>
            </a:r>
            <a:br>
              <a:rPr lang="en-US" sz="2400">
                <a:solidFill>
                  <a:srgbClr val="1A1A1A"/>
                </a:solidFill>
                <a:latin typeface="Segoe UI"/>
              </a:rPr>
            </a:br>
            <a:r>
              <a:rPr lang="en-US" sz="1500">
                <a:solidFill>
                  <a:srgbClr val="1A1A1A"/>
                </a:solidFill>
                <a:latin typeface="Segoe UI"/>
              </a:rPr>
              <a:t>Compliant file storage</a:t>
            </a:r>
            <a:endParaRPr lang="en-US" sz="2400">
              <a:solidFill>
                <a:srgbClr val="1A1A1A"/>
              </a:solidFill>
              <a:latin typeface="Segoe UI"/>
            </a:endParaRPr>
          </a:p>
        </p:txBody>
      </p:sp>
      <p:sp>
        <p:nvSpPr>
          <p:cNvPr id="109" name="TextBox 108">
            <a:extLst>
              <a:ext uri="{FF2B5EF4-FFF2-40B4-BE49-F238E27FC236}">
                <a16:creationId xmlns:a16="http://schemas.microsoft.com/office/drawing/2014/main" id="{92CB5238-5EA1-4B3D-9123-7DAE16D213DC}"/>
              </a:ext>
            </a:extLst>
          </p:cNvPr>
          <p:cNvSpPr txBox="1"/>
          <p:nvPr/>
        </p:nvSpPr>
        <p:spPr>
          <a:xfrm>
            <a:off x="5509754" y="6276944"/>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Office</a:t>
            </a:r>
          </a:p>
        </p:txBody>
      </p:sp>
      <p:sp>
        <p:nvSpPr>
          <p:cNvPr id="43" name="TextBox 42">
            <a:extLst>
              <a:ext uri="{FF2B5EF4-FFF2-40B4-BE49-F238E27FC236}">
                <a16:creationId xmlns:a16="http://schemas.microsoft.com/office/drawing/2014/main" id="{CF486532-D500-4387-BA45-A2C2EC990719}"/>
              </a:ext>
            </a:extLst>
          </p:cNvPr>
          <p:cNvSpPr txBox="1"/>
          <p:nvPr/>
        </p:nvSpPr>
        <p:spPr>
          <a:xfrm>
            <a:off x="7232483" y="6276944"/>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OneNote</a:t>
            </a:r>
          </a:p>
        </p:txBody>
      </p:sp>
      <p:sp>
        <p:nvSpPr>
          <p:cNvPr id="44" name="TextBox 43">
            <a:extLst>
              <a:ext uri="{FF2B5EF4-FFF2-40B4-BE49-F238E27FC236}">
                <a16:creationId xmlns:a16="http://schemas.microsoft.com/office/drawing/2014/main" id="{D50EF4FE-3954-45CA-B8A1-FBF54BDE9FC6}"/>
              </a:ext>
            </a:extLst>
          </p:cNvPr>
          <p:cNvSpPr txBox="1"/>
          <p:nvPr/>
        </p:nvSpPr>
        <p:spPr>
          <a:xfrm>
            <a:off x="8955212" y="6276944"/>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Planner</a:t>
            </a:r>
          </a:p>
        </p:txBody>
      </p:sp>
      <p:sp>
        <p:nvSpPr>
          <p:cNvPr id="45" name="TextBox 44">
            <a:extLst>
              <a:ext uri="{FF2B5EF4-FFF2-40B4-BE49-F238E27FC236}">
                <a16:creationId xmlns:a16="http://schemas.microsoft.com/office/drawing/2014/main" id="{B33ED3CD-A453-4FD0-964E-A15AC00EA3D4}"/>
              </a:ext>
            </a:extLst>
          </p:cNvPr>
          <p:cNvSpPr txBox="1"/>
          <p:nvPr/>
        </p:nvSpPr>
        <p:spPr>
          <a:xfrm>
            <a:off x="10677941" y="6276944"/>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Stream</a:t>
            </a:r>
          </a:p>
        </p:txBody>
      </p:sp>
      <p:sp>
        <p:nvSpPr>
          <p:cNvPr id="46" name="TextBox 45">
            <a:extLst>
              <a:ext uri="{FF2B5EF4-FFF2-40B4-BE49-F238E27FC236}">
                <a16:creationId xmlns:a16="http://schemas.microsoft.com/office/drawing/2014/main" id="{A14A7736-2003-4371-A11C-2D9BA64ABC0F}"/>
              </a:ext>
            </a:extLst>
          </p:cNvPr>
          <p:cNvSpPr txBox="1"/>
          <p:nvPr/>
        </p:nvSpPr>
        <p:spPr>
          <a:xfrm>
            <a:off x="12400670" y="6276944"/>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To Do</a:t>
            </a:r>
          </a:p>
        </p:txBody>
      </p:sp>
      <p:sp>
        <p:nvSpPr>
          <p:cNvPr id="47" name="TextBox 46">
            <a:extLst>
              <a:ext uri="{FF2B5EF4-FFF2-40B4-BE49-F238E27FC236}">
                <a16:creationId xmlns:a16="http://schemas.microsoft.com/office/drawing/2014/main" id="{0BEA0F53-1647-42EA-B6D0-967ED4E3EADA}"/>
              </a:ext>
            </a:extLst>
          </p:cNvPr>
          <p:cNvSpPr txBox="1"/>
          <p:nvPr/>
        </p:nvSpPr>
        <p:spPr>
          <a:xfrm>
            <a:off x="13961855" y="6276944"/>
            <a:ext cx="1910369" cy="946413"/>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Calendar</a:t>
            </a:r>
          </a:p>
          <a:p>
            <a:pPr algn="ctr" defTabSz="1371551"/>
            <a:r>
              <a:rPr lang="en-US" sz="1575">
                <a:solidFill>
                  <a:srgbClr val="1A1A1A"/>
                </a:solidFill>
                <a:latin typeface="Segoe UI"/>
              </a:rPr>
              <a:t>Compliant message storage</a:t>
            </a:r>
          </a:p>
        </p:txBody>
      </p:sp>
      <p:grpSp>
        <p:nvGrpSpPr>
          <p:cNvPr id="17" name="Group 16">
            <a:extLst>
              <a:ext uri="{FF2B5EF4-FFF2-40B4-BE49-F238E27FC236}">
                <a16:creationId xmlns:a16="http://schemas.microsoft.com/office/drawing/2014/main" id="{5993C3A8-667B-4D4B-9ED4-CF1922B9C09F}"/>
              </a:ext>
            </a:extLst>
          </p:cNvPr>
          <p:cNvGrpSpPr/>
          <p:nvPr/>
        </p:nvGrpSpPr>
        <p:grpSpPr>
          <a:xfrm>
            <a:off x="8978339" y="2246407"/>
            <a:ext cx="6893885" cy="2169005"/>
            <a:chOff x="5985559" y="1440631"/>
            <a:chExt cx="4595923" cy="1446003"/>
          </a:xfrm>
        </p:grpSpPr>
        <p:grpSp>
          <p:nvGrpSpPr>
            <p:cNvPr id="50" name="Group 49">
              <a:extLst>
                <a:ext uri="{FF2B5EF4-FFF2-40B4-BE49-F238E27FC236}">
                  <a16:creationId xmlns:a16="http://schemas.microsoft.com/office/drawing/2014/main" id="{C84BA39D-CA21-44BA-AA7A-2C3C8101FF2B}"/>
                </a:ext>
              </a:extLst>
            </p:cNvPr>
            <p:cNvGrpSpPr/>
            <p:nvPr/>
          </p:nvGrpSpPr>
          <p:grpSpPr>
            <a:xfrm>
              <a:off x="5985559" y="1440631"/>
              <a:ext cx="4595923" cy="1446003"/>
              <a:chOff x="5985559" y="1638180"/>
              <a:chExt cx="4595923" cy="1446003"/>
            </a:xfrm>
          </p:grpSpPr>
          <p:sp>
            <p:nvSpPr>
              <p:cNvPr id="51" name="Rounded Rectangle 6">
                <a:extLst>
                  <a:ext uri="{FF2B5EF4-FFF2-40B4-BE49-F238E27FC236}">
                    <a16:creationId xmlns:a16="http://schemas.microsoft.com/office/drawing/2014/main" id="{008B3B0F-DF0C-48F8-B8D3-360CB1A53B83}"/>
                  </a:ext>
                </a:extLst>
              </p:cNvPr>
              <p:cNvSpPr/>
              <p:nvPr/>
            </p:nvSpPr>
            <p:spPr>
              <a:xfrm>
                <a:off x="5985559" y="1646693"/>
                <a:ext cx="4595923" cy="1437490"/>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algn="ctr" defTabSz="1344579"/>
                <a:endParaRPr lang="en-US" kern="0">
                  <a:solidFill>
                    <a:srgbClr val="1A1A1A"/>
                  </a:solidFill>
                  <a:latin typeface="Calibri" panose="020F0502020204030204"/>
                </a:endParaRPr>
              </a:p>
            </p:txBody>
          </p:sp>
          <p:sp>
            <p:nvSpPr>
              <p:cNvPr id="53" name="TextBox 52">
                <a:extLst>
                  <a:ext uri="{FF2B5EF4-FFF2-40B4-BE49-F238E27FC236}">
                    <a16:creationId xmlns:a16="http://schemas.microsoft.com/office/drawing/2014/main" id="{B07BCB8A-39DD-4215-8C63-7F99A26279BC}"/>
                  </a:ext>
                </a:extLst>
              </p:cNvPr>
              <p:cNvSpPr txBox="1"/>
              <p:nvPr/>
            </p:nvSpPr>
            <p:spPr>
              <a:xfrm>
                <a:off x="6011892" y="1638180"/>
                <a:ext cx="3296011" cy="1231106"/>
              </a:xfrm>
              <a:prstGeom prst="rect">
                <a:avLst/>
              </a:prstGeom>
              <a:noFill/>
              <a:ln>
                <a:noFill/>
              </a:ln>
            </p:spPr>
            <p:txBody>
              <a:bodyPr wrap="square" rtlCol="0">
                <a:spAutoFit/>
              </a:bodyPr>
              <a:lstStyle/>
              <a:p>
                <a:pPr defTabSz="1371551"/>
                <a:r>
                  <a:rPr lang="en-US" sz="2400" b="1" u="sng">
                    <a:solidFill>
                      <a:srgbClr val="1A1A1A"/>
                    </a:solidFill>
                    <a:latin typeface="Segoe UI"/>
                  </a:rPr>
                  <a:t>Your Application</a:t>
                </a:r>
              </a:p>
              <a:p>
                <a:pPr marL="428625" indent="-428625" defTabSz="1371551">
                  <a:buFont typeface="Arial" panose="020B0604020202020204" pitchFamily="34" charset="0"/>
                  <a:buChar char="•"/>
                </a:pPr>
                <a:r>
                  <a:rPr lang="en-US">
                    <a:solidFill>
                      <a:srgbClr val="1A1A1A"/>
                    </a:solidFill>
                    <a:latin typeface="Segoe UI"/>
                  </a:rPr>
                  <a:t>Tabs</a:t>
                </a:r>
              </a:p>
              <a:p>
                <a:pPr marL="428625" indent="-428625" defTabSz="1371551">
                  <a:buFont typeface="Arial" panose="020B0604020202020204" pitchFamily="34" charset="0"/>
                  <a:buChar char="•"/>
                </a:pPr>
                <a:r>
                  <a:rPr lang="en-US">
                    <a:solidFill>
                      <a:srgbClr val="1A1A1A"/>
                    </a:solidFill>
                    <a:latin typeface="Segoe UI"/>
                  </a:rPr>
                  <a:t>Bots</a:t>
                </a:r>
              </a:p>
              <a:p>
                <a:pPr marL="428625" indent="-428625" defTabSz="1371551">
                  <a:buFont typeface="Arial" panose="020B0604020202020204" pitchFamily="34" charset="0"/>
                  <a:buChar char="•"/>
                </a:pPr>
                <a:r>
                  <a:rPr lang="en-US">
                    <a:solidFill>
                      <a:srgbClr val="1A1A1A"/>
                    </a:solidFill>
                    <a:latin typeface="Segoe UI"/>
                  </a:rPr>
                  <a:t>Messaging Extensions</a:t>
                </a:r>
              </a:p>
              <a:p>
                <a:pPr marL="428625" indent="-428625" defTabSz="1371551">
                  <a:buFont typeface="Arial" panose="020B0604020202020204" pitchFamily="34" charset="0"/>
                  <a:buChar char="•"/>
                </a:pPr>
                <a:r>
                  <a:rPr lang="en-US">
                    <a:solidFill>
                      <a:srgbClr val="1A1A1A"/>
                    </a:solidFill>
                    <a:latin typeface="Segoe UI"/>
                  </a:rPr>
                  <a:t>Connectors</a:t>
                </a:r>
              </a:p>
              <a:p>
                <a:pPr marL="428625" indent="-428625" defTabSz="1371551">
                  <a:buFont typeface="Arial" panose="020B0604020202020204" pitchFamily="34" charset="0"/>
                  <a:buChar char="•"/>
                </a:pPr>
                <a:r>
                  <a:rPr lang="en-US">
                    <a:solidFill>
                      <a:srgbClr val="1A1A1A"/>
                    </a:solidFill>
                    <a:latin typeface="Segoe UI"/>
                  </a:rPr>
                  <a:t>Task Modules etc.</a:t>
                </a:r>
                <a:endParaRPr lang="en-US" sz="2400">
                  <a:solidFill>
                    <a:srgbClr val="1A1A1A"/>
                  </a:solidFill>
                  <a:latin typeface="Segoe UI"/>
                </a:endParaRPr>
              </a:p>
            </p:txBody>
          </p:sp>
        </p:grpSp>
        <p:pic>
          <p:nvPicPr>
            <p:cNvPr id="13" name="Picture 12" descr="Bit developing an app">
              <a:extLst>
                <a:ext uri="{FF2B5EF4-FFF2-40B4-BE49-F238E27FC236}">
                  <a16:creationId xmlns:a16="http://schemas.microsoft.com/office/drawing/2014/main" id="{B408142D-28AF-426D-A58B-21546E01CFB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71709" y="1584582"/>
              <a:ext cx="1199988" cy="1200773"/>
            </a:xfrm>
            <a:prstGeom prst="rect">
              <a:avLst/>
            </a:prstGeom>
          </p:spPr>
        </p:pic>
      </p:grpSp>
      <p:grpSp>
        <p:nvGrpSpPr>
          <p:cNvPr id="30" name="Group 29">
            <a:extLst>
              <a:ext uri="{FF2B5EF4-FFF2-40B4-BE49-F238E27FC236}">
                <a16:creationId xmlns:a16="http://schemas.microsoft.com/office/drawing/2014/main" id="{2015F4E2-C2C5-4C54-834F-DF8ADF3D5DAA}"/>
              </a:ext>
            </a:extLst>
          </p:cNvPr>
          <p:cNvGrpSpPr/>
          <p:nvPr/>
        </p:nvGrpSpPr>
        <p:grpSpPr>
          <a:xfrm>
            <a:off x="12630759" y="3326120"/>
            <a:ext cx="916989" cy="722034"/>
            <a:chOff x="8420506" y="2160440"/>
            <a:chExt cx="611326" cy="481356"/>
          </a:xfrm>
        </p:grpSpPr>
        <p:pic>
          <p:nvPicPr>
            <p:cNvPr id="19" name="Picture 18" descr="Power Apps">
              <a:extLst>
                <a:ext uri="{FF2B5EF4-FFF2-40B4-BE49-F238E27FC236}">
                  <a16:creationId xmlns:a16="http://schemas.microsoft.com/office/drawing/2014/main" id="{8420D21F-3259-40D1-8EA0-151D1C6092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20506" y="2331759"/>
              <a:ext cx="226137" cy="217779"/>
            </a:xfrm>
            <a:prstGeom prst="rect">
              <a:avLst/>
            </a:prstGeom>
          </p:spPr>
        </p:pic>
        <p:pic>
          <p:nvPicPr>
            <p:cNvPr id="21" name="Picture 20" descr="Power Automate&#10;">
              <a:extLst>
                <a:ext uri="{FF2B5EF4-FFF2-40B4-BE49-F238E27FC236}">
                  <a16:creationId xmlns:a16="http://schemas.microsoft.com/office/drawing/2014/main" id="{BDEECC14-E4D9-470D-B40B-1820192476A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809874" y="2343594"/>
              <a:ext cx="221958" cy="178774"/>
            </a:xfrm>
            <a:prstGeom prst="rect">
              <a:avLst/>
            </a:prstGeom>
          </p:spPr>
        </p:pic>
        <p:pic>
          <p:nvPicPr>
            <p:cNvPr id="23" name="Picture 22" descr="Power BI">
              <a:extLst>
                <a:ext uri="{FF2B5EF4-FFF2-40B4-BE49-F238E27FC236}">
                  <a16:creationId xmlns:a16="http://schemas.microsoft.com/office/drawing/2014/main" id="{5B8797DE-FB50-41FF-A8A5-9C4AE99A1D8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49989" y="2419374"/>
              <a:ext cx="168558" cy="222422"/>
            </a:xfrm>
            <a:prstGeom prst="rect">
              <a:avLst/>
            </a:prstGeom>
          </p:spPr>
        </p:pic>
        <p:pic>
          <p:nvPicPr>
            <p:cNvPr id="26" name="Picture 25" descr="Power Virtual Agents">
              <a:extLst>
                <a:ext uri="{FF2B5EF4-FFF2-40B4-BE49-F238E27FC236}">
                  <a16:creationId xmlns:a16="http://schemas.microsoft.com/office/drawing/2014/main" id="{B8CC2D45-1AAF-4023-BC9E-DF456F2C5BB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23289" y="2160440"/>
              <a:ext cx="221958" cy="212671"/>
            </a:xfrm>
            <a:prstGeom prst="rect">
              <a:avLst/>
            </a:prstGeom>
          </p:spPr>
        </p:pic>
      </p:grpSp>
      <p:pic>
        <p:nvPicPr>
          <p:cNvPr id="29" name="Picture 28" descr="Microsoft Azure">
            <a:extLst>
              <a:ext uri="{FF2B5EF4-FFF2-40B4-BE49-F238E27FC236}">
                <a16:creationId xmlns:a16="http://schemas.microsoft.com/office/drawing/2014/main" id="{9413C4B1-DC44-460B-9450-524952259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46689" y="2364914"/>
            <a:ext cx="1593587" cy="836633"/>
          </a:xfrm>
          <a:prstGeom prst="rect">
            <a:avLst/>
          </a:prstGeom>
        </p:spPr>
      </p:pic>
      <p:sp>
        <p:nvSpPr>
          <p:cNvPr id="55" name="Flowchart: Document 54">
            <a:extLst>
              <a:ext uri="{FF2B5EF4-FFF2-40B4-BE49-F238E27FC236}">
                <a16:creationId xmlns:a16="http://schemas.microsoft.com/office/drawing/2014/main" id="{5724A29D-B535-4CB6-811D-12CD7F8979BD}"/>
              </a:ext>
            </a:extLst>
          </p:cNvPr>
          <p:cNvSpPr/>
          <p:nvPr/>
        </p:nvSpPr>
        <p:spPr>
          <a:xfrm>
            <a:off x="6923522" y="3346298"/>
            <a:ext cx="1015355" cy="827058"/>
          </a:xfrm>
          <a:prstGeom prst="flowChartDocument">
            <a:avLst/>
          </a:prstGeom>
          <a:solidFill>
            <a:srgbClr val="262F7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51"/>
            <a:r>
              <a:rPr lang="en-US" sz="1500" err="1">
                <a:solidFill>
                  <a:srgbClr val="E6E6E6"/>
                </a:solidFill>
                <a:latin typeface="Segoe UI"/>
              </a:rPr>
              <a:t>manifest.json</a:t>
            </a:r>
            <a:endParaRPr lang="en-US" sz="1500">
              <a:solidFill>
                <a:srgbClr val="E6E6E6"/>
              </a:solidFill>
              <a:latin typeface="Segoe UI"/>
            </a:endParaRPr>
          </a:p>
        </p:txBody>
      </p:sp>
      <p:sp>
        <p:nvSpPr>
          <p:cNvPr id="9" name="TextBox 8">
            <a:extLst>
              <a:ext uri="{FF2B5EF4-FFF2-40B4-BE49-F238E27FC236}">
                <a16:creationId xmlns:a16="http://schemas.microsoft.com/office/drawing/2014/main" id="{1644223A-FFCA-4A65-A98E-E7351F4B6DA5}"/>
              </a:ext>
            </a:extLst>
          </p:cNvPr>
          <p:cNvSpPr txBox="1"/>
          <p:nvPr/>
        </p:nvSpPr>
        <p:spPr>
          <a:xfrm>
            <a:off x="5431022" y="6648264"/>
            <a:ext cx="6571974" cy="775597"/>
          </a:xfrm>
          <a:prstGeom prst="rect">
            <a:avLst/>
          </a:prstGeom>
          <a:noFill/>
        </p:spPr>
        <p:txBody>
          <a:bodyPr wrap="square" lIns="274320" tIns="219456" rIns="274320" bIns="219456" rtlCol="0">
            <a:spAutoFit/>
          </a:bodyPr>
          <a:lstStyle/>
          <a:p>
            <a:pPr algn="ctr" defTabSz="1371551">
              <a:lnSpc>
                <a:spcPct val="90000"/>
              </a:lnSpc>
              <a:spcAft>
                <a:spcPts val="900"/>
              </a:spcAft>
            </a:pPr>
            <a:r>
              <a:rPr lang="en-US" sz="2400" b="1" u="sng">
                <a:solidFill>
                  <a:srgbClr val="1A1A1A"/>
                </a:solidFill>
                <a:latin typeface="Segoe UI"/>
              </a:rPr>
              <a:t>Microsoft 365 Services</a:t>
            </a:r>
          </a:p>
        </p:txBody>
      </p:sp>
      <p:sp>
        <p:nvSpPr>
          <p:cNvPr id="10" name="TextBox 9">
            <a:extLst>
              <a:ext uri="{FF2B5EF4-FFF2-40B4-BE49-F238E27FC236}">
                <a16:creationId xmlns:a16="http://schemas.microsoft.com/office/drawing/2014/main" id="{4BC2A9D5-CF42-4D2A-BC56-779D28A46681}"/>
              </a:ext>
            </a:extLst>
          </p:cNvPr>
          <p:cNvSpPr txBox="1"/>
          <p:nvPr/>
        </p:nvSpPr>
        <p:spPr>
          <a:xfrm>
            <a:off x="4243164" y="7710599"/>
            <a:ext cx="3778278" cy="941796"/>
          </a:xfrm>
          <a:prstGeom prst="rect">
            <a:avLst/>
          </a:prstGeom>
          <a:noFill/>
        </p:spPr>
        <p:txBody>
          <a:bodyPr wrap="none" lIns="274320" tIns="219456" rIns="274320" bIns="219456" rtlCol="0">
            <a:spAutoFit/>
          </a:bodyPr>
          <a:lstStyle/>
          <a:p>
            <a:pPr defTabSz="1371551">
              <a:lnSpc>
                <a:spcPct val="90000"/>
              </a:lnSpc>
              <a:spcAft>
                <a:spcPts val="900"/>
              </a:spcAft>
            </a:pPr>
            <a:r>
              <a:rPr lang="en-US" sz="3600">
                <a:solidFill>
                  <a:srgbClr val="1A1A1A"/>
                </a:solidFill>
                <a:latin typeface="Segoe UI"/>
              </a:rPr>
              <a:t>Microsoft Azure</a:t>
            </a:r>
          </a:p>
        </p:txBody>
      </p:sp>
      <p:sp>
        <p:nvSpPr>
          <p:cNvPr id="11" name="Title 10">
            <a:extLst>
              <a:ext uri="{FF2B5EF4-FFF2-40B4-BE49-F238E27FC236}">
                <a16:creationId xmlns:a16="http://schemas.microsoft.com/office/drawing/2014/main" id="{4E67CE13-9FF7-4128-AB31-8E5BC41178CA}"/>
              </a:ext>
            </a:extLst>
          </p:cNvPr>
          <p:cNvSpPr>
            <a:spLocks noGrp="1"/>
          </p:cNvSpPr>
          <p:nvPr>
            <p:ph type="title"/>
          </p:nvPr>
        </p:nvSpPr>
        <p:spPr/>
        <p:txBody>
          <a:bodyPr/>
          <a:lstStyle/>
          <a:p>
            <a:r>
              <a:rPr lang="en-US" dirty="0">
                <a:solidFill>
                  <a:schemeClr val="bg1"/>
                </a:solidFill>
              </a:rPr>
              <a:t>Teams Application Architecture</a:t>
            </a:r>
            <a:endParaRPr lang="en-US" dirty="0"/>
          </a:p>
        </p:txBody>
      </p:sp>
    </p:spTree>
    <p:custDataLst>
      <p:tags r:id="rId1"/>
    </p:custDataLst>
    <p:extLst>
      <p:ext uri="{BB962C8B-B14F-4D97-AF65-F5344CB8AC3E}">
        <p14:creationId xmlns:p14="http://schemas.microsoft.com/office/powerpoint/2010/main" val="2129345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983DECD1-54BA-4861-A0E5-90CD2BC39622}"/>
              </a:ext>
            </a:extLst>
          </p:cNvPr>
          <p:cNvGrpSpPr/>
          <p:nvPr/>
        </p:nvGrpSpPr>
        <p:grpSpPr>
          <a:xfrm>
            <a:off x="1747670" y="7350357"/>
            <a:ext cx="14184296" cy="2000496"/>
            <a:chOff x="1165113" y="4653346"/>
            <a:chExt cx="9456197" cy="1333664"/>
          </a:xfrm>
        </p:grpSpPr>
        <p:sp>
          <p:nvSpPr>
            <p:cNvPr id="65" name="Rectangle: Rounded Corners 64">
              <a:extLst>
                <a:ext uri="{FF2B5EF4-FFF2-40B4-BE49-F238E27FC236}">
                  <a16:creationId xmlns:a16="http://schemas.microsoft.com/office/drawing/2014/main" id="{50C74ECD-252A-4F63-98AA-91793249B179}"/>
                </a:ext>
              </a:extLst>
            </p:cNvPr>
            <p:cNvSpPr/>
            <p:nvPr/>
          </p:nvSpPr>
          <p:spPr>
            <a:xfrm>
              <a:off x="1165113" y="4653346"/>
              <a:ext cx="9456197" cy="1311037"/>
            </a:xfrm>
            <a:prstGeom prst="roundRect">
              <a:avLst/>
            </a:prstGeom>
            <a:solidFill>
              <a:schemeClr val="bg1">
                <a:lumMod val="60000"/>
                <a:lumOff val="40000"/>
              </a:schemeClr>
            </a:solidFill>
            <a:ln w="12700" cap="flat" cmpd="sng" algn="ctr">
              <a:noFill/>
              <a:prstDash val="solid"/>
              <a:miter lim="800000"/>
            </a:ln>
            <a:effectLst/>
          </p:spPr>
          <p:txBody>
            <a:bodyPr rtlCol="0" anchor="ctr"/>
            <a:lstStyle/>
            <a:p>
              <a:pPr algn="ctr" defTabSz="1344579">
                <a:defRPr/>
              </a:pPr>
              <a:endParaRPr lang="en-US" sz="2058" kern="0">
                <a:solidFill>
                  <a:srgbClr val="1A1A1A"/>
                </a:solidFill>
                <a:latin typeface="Calibri" panose="020F0502020204030204"/>
              </a:endParaRPr>
            </a:p>
          </p:txBody>
        </p:sp>
        <p:grpSp>
          <p:nvGrpSpPr>
            <p:cNvPr id="66" name="Group 65">
              <a:extLst>
                <a:ext uri="{FF2B5EF4-FFF2-40B4-BE49-F238E27FC236}">
                  <a16:creationId xmlns:a16="http://schemas.microsoft.com/office/drawing/2014/main" id="{6FAAE5FE-CF47-455B-ADFE-E51F68253121}"/>
                </a:ext>
              </a:extLst>
            </p:cNvPr>
            <p:cNvGrpSpPr/>
            <p:nvPr/>
          </p:nvGrpSpPr>
          <p:grpSpPr>
            <a:xfrm>
              <a:off x="6605078" y="5091663"/>
              <a:ext cx="556559" cy="537370"/>
              <a:chOff x="9488300" y="3294161"/>
              <a:chExt cx="378021" cy="364987"/>
            </a:xfrm>
            <a:solidFill>
              <a:schemeClr val="bg1">
                <a:lumMod val="60000"/>
                <a:lumOff val="40000"/>
              </a:schemeClr>
            </a:solidFill>
          </p:grpSpPr>
          <p:sp>
            <p:nvSpPr>
              <p:cNvPr id="69" name="Rectangle 68">
                <a:extLst>
                  <a:ext uri="{FF2B5EF4-FFF2-40B4-BE49-F238E27FC236}">
                    <a16:creationId xmlns:a16="http://schemas.microsoft.com/office/drawing/2014/main" id="{7C83D056-D10A-423A-A10C-06A0CCB9272A}"/>
                  </a:ext>
                </a:extLst>
              </p:cNvPr>
              <p:cNvSpPr/>
              <p:nvPr/>
            </p:nvSpPr>
            <p:spPr bwMode="auto">
              <a:xfrm>
                <a:off x="9488300" y="3294161"/>
                <a:ext cx="378021" cy="3649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solidFill>
                    <a:srgbClr val="1A1A1A"/>
                  </a:solidFill>
                  <a:latin typeface="Segoe UI"/>
                  <a:ea typeface="Segoe UI" pitchFamily="34" charset="0"/>
                  <a:cs typeface="Segoe UI" pitchFamily="34" charset="0"/>
                </a:endParaRPr>
              </a:p>
            </p:txBody>
          </p:sp>
          <p:pic>
            <p:nvPicPr>
              <p:cNvPr id="70" name="Picture 69" descr="A close up of a logo&#10;&#10;Description automatically generated">
                <a:extLst>
                  <a:ext uri="{FF2B5EF4-FFF2-40B4-BE49-F238E27FC236}">
                    <a16:creationId xmlns:a16="http://schemas.microsoft.com/office/drawing/2014/main" id="{25226772-234B-4B31-AB57-4D13D25E17C4}"/>
                  </a:ext>
                </a:extLst>
              </p:cNvPr>
              <p:cNvPicPr>
                <a:picLocks noChangeAspect="1"/>
              </p:cNvPicPr>
              <p:nvPr/>
            </p:nvPicPr>
            <p:blipFill>
              <a:blip r:embed="rId4"/>
              <a:stretch>
                <a:fillRect/>
              </a:stretch>
            </p:blipFill>
            <p:spPr>
              <a:xfrm>
                <a:off x="9540946" y="3328773"/>
                <a:ext cx="299638" cy="299638"/>
              </a:xfrm>
              <a:prstGeom prst="rect">
                <a:avLst/>
              </a:prstGeom>
              <a:grpFill/>
            </p:spPr>
          </p:pic>
        </p:grpSp>
        <p:sp>
          <p:nvSpPr>
            <p:cNvPr id="67" name="TextBox 66">
              <a:extLst>
                <a:ext uri="{FF2B5EF4-FFF2-40B4-BE49-F238E27FC236}">
                  <a16:creationId xmlns:a16="http://schemas.microsoft.com/office/drawing/2014/main" id="{2409FC3A-9ED3-4631-9632-A3495A758C70}"/>
                </a:ext>
              </a:extLst>
            </p:cNvPr>
            <p:cNvSpPr txBox="1"/>
            <p:nvPr/>
          </p:nvSpPr>
          <p:spPr>
            <a:xfrm>
              <a:off x="5588543" y="5497645"/>
              <a:ext cx="2629247" cy="489365"/>
            </a:xfrm>
            <a:prstGeom prst="rect">
              <a:avLst/>
            </a:prstGeom>
            <a:noFill/>
          </p:spPr>
          <p:txBody>
            <a:bodyPr wrap="square" lIns="274320" tIns="219456" rIns="274320" bIns="219456" rtlCol="0">
              <a:spAutoFit/>
            </a:bodyPr>
            <a:lstStyle/>
            <a:p>
              <a:pPr algn="ctr" defTabSz="1371551">
                <a:lnSpc>
                  <a:spcPct val="90000"/>
                </a:lnSpc>
                <a:spcAft>
                  <a:spcPts val="900"/>
                </a:spcAft>
              </a:pPr>
              <a:r>
                <a:rPr lang="en-US" sz="2100">
                  <a:solidFill>
                    <a:srgbClr val="1A1A1A"/>
                  </a:solidFill>
                  <a:latin typeface="Segoe UI"/>
                </a:rPr>
                <a:t>Azure Active Directory</a:t>
              </a:r>
            </a:p>
          </p:txBody>
        </p:sp>
        <p:pic>
          <p:nvPicPr>
            <p:cNvPr id="68" name="Picture 67" descr="Microsoft Azure">
              <a:extLst>
                <a:ext uri="{FF2B5EF4-FFF2-40B4-BE49-F238E27FC236}">
                  <a16:creationId xmlns:a16="http://schemas.microsoft.com/office/drawing/2014/main" id="{5A4772F9-B4DE-4EF2-83CF-75175687D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305" y="5076550"/>
              <a:ext cx="1281923" cy="673009"/>
            </a:xfrm>
            <a:prstGeom prst="rect">
              <a:avLst/>
            </a:prstGeom>
          </p:spPr>
        </p:pic>
      </p:grpSp>
      <p:sp>
        <p:nvSpPr>
          <p:cNvPr id="5" name="Rounded Rectangle 6">
            <a:extLst>
              <a:ext uri="{FF2B5EF4-FFF2-40B4-BE49-F238E27FC236}">
                <a16:creationId xmlns:a16="http://schemas.microsoft.com/office/drawing/2014/main" id="{D1C6149B-ED76-4E5C-B25C-008853A4FFD6}"/>
              </a:ext>
            </a:extLst>
          </p:cNvPr>
          <p:cNvSpPr/>
          <p:nvPr/>
        </p:nvSpPr>
        <p:spPr>
          <a:xfrm>
            <a:off x="1747670" y="1857701"/>
            <a:ext cx="6893885" cy="215623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algn="ctr" defTabSz="1344579"/>
            <a:endParaRPr lang="en-US" kern="0">
              <a:solidFill>
                <a:srgbClr val="1A1A1A"/>
              </a:solidFill>
              <a:latin typeface="Calibri" panose="020F0502020204030204"/>
            </a:endParaRPr>
          </a:p>
        </p:txBody>
      </p:sp>
      <p:grpSp>
        <p:nvGrpSpPr>
          <p:cNvPr id="6" name="Group 5">
            <a:extLst>
              <a:ext uri="{FF2B5EF4-FFF2-40B4-BE49-F238E27FC236}">
                <a16:creationId xmlns:a16="http://schemas.microsoft.com/office/drawing/2014/main" id="{F790820D-48A8-4138-97CA-BB80CE8F91D8}"/>
              </a:ext>
            </a:extLst>
          </p:cNvPr>
          <p:cNvGrpSpPr/>
          <p:nvPr/>
        </p:nvGrpSpPr>
        <p:grpSpPr>
          <a:xfrm>
            <a:off x="2215535" y="1851230"/>
            <a:ext cx="6036018" cy="1846659"/>
            <a:chOff x="1477023" y="1440631"/>
            <a:chExt cx="4024012" cy="1231106"/>
          </a:xfrm>
        </p:grpSpPr>
        <p:pic>
          <p:nvPicPr>
            <p:cNvPr id="7" name="Picture 6" descr="Microsoft Teams logo">
              <a:extLst>
                <a:ext uri="{FF2B5EF4-FFF2-40B4-BE49-F238E27FC236}">
                  <a16:creationId xmlns:a16="http://schemas.microsoft.com/office/drawing/2014/main" id="{01989428-C875-4C97-8792-BC3C534886CA}"/>
                </a:ext>
              </a:extLst>
            </p:cNvPr>
            <p:cNvPicPr>
              <a:picLocks noChangeAspect="1"/>
            </p:cNvPicPr>
            <p:nvPr/>
          </p:nvPicPr>
          <p:blipFill>
            <a:blip r:embed="rId6"/>
            <a:stretch>
              <a:fillRect/>
            </a:stretch>
          </p:blipFill>
          <p:spPr>
            <a:xfrm>
              <a:off x="1477023" y="1714321"/>
              <a:ext cx="1008542" cy="919143"/>
            </a:xfrm>
            <a:prstGeom prst="rect">
              <a:avLst/>
            </a:prstGeom>
          </p:spPr>
        </p:pic>
        <p:sp>
          <p:nvSpPr>
            <p:cNvPr id="8" name="TextBox 7">
              <a:extLst>
                <a:ext uri="{FF2B5EF4-FFF2-40B4-BE49-F238E27FC236}">
                  <a16:creationId xmlns:a16="http://schemas.microsoft.com/office/drawing/2014/main" id="{F73C32B7-F5E0-4B37-A8B3-A210273CE0E2}"/>
                </a:ext>
              </a:extLst>
            </p:cNvPr>
            <p:cNvSpPr txBox="1"/>
            <p:nvPr/>
          </p:nvSpPr>
          <p:spPr>
            <a:xfrm>
              <a:off x="2884097" y="1440631"/>
              <a:ext cx="2616938" cy="1231106"/>
            </a:xfrm>
            <a:prstGeom prst="rect">
              <a:avLst/>
            </a:prstGeom>
            <a:noFill/>
          </p:spPr>
          <p:txBody>
            <a:bodyPr wrap="square" rtlCol="0">
              <a:spAutoFit/>
            </a:bodyPr>
            <a:lstStyle/>
            <a:p>
              <a:pPr defTabSz="1371551"/>
              <a:r>
                <a:rPr lang="en-US" sz="2400" b="1" u="sng">
                  <a:solidFill>
                    <a:srgbClr val="1A1A1A"/>
                  </a:solidFill>
                  <a:latin typeface="Segoe UI"/>
                </a:rPr>
                <a:t>Microsoft Teams Clients</a:t>
              </a:r>
            </a:p>
            <a:p>
              <a:pPr marL="428625" indent="-428625" defTabSz="1371551">
                <a:buFont typeface="Arial" panose="020B0604020202020204" pitchFamily="34" charset="0"/>
                <a:buChar char="•"/>
              </a:pPr>
              <a:r>
                <a:rPr lang="en-US">
                  <a:solidFill>
                    <a:srgbClr val="1A1A1A"/>
                  </a:solidFill>
                  <a:latin typeface="Segoe UI"/>
                </a:rPr>
                <a:t>Electron (Windows,</a:t>
              </a:r>
              <a:br>
                <a:rPr lang="en-US">
                  <a:solidFill>
                    <a:srgbClr val="1A1A1A"/>
                  </a:solidFill>
                  <a:latin typeface="Segoe UI"/>
                </a:rPr>
              </a:br>
              <a:r>
                <a:rPr lang="en-US">
                  <a:solidFill>
                    <a:srgbClr val="1A1A1A"/>
                  </a:solidFill>
                  <a:latin typeface="Segoe UI"/>
                </a:rPr>
                <a:t>MacOS, Linux)</a:t>
              </a:r>
            </a:p>
            <a:p>
              <a:pPr marL="428625" indent="-428625" defTabSz="1371551">
                <a:buFont typeface="Arial" panose="020B0604020202020204" pitchFamily="34" charset="0"/>
                <a:buChar char="•"/>
              </a:pPr>
              <a:r>
                <a:rPr lang="en-US">
                  <a:solidFill>
                    <a:srgbClr val="1A1A1A"/>
                  </a:solidFill>
                  <a:latin typeface="Segoe UI"/>
                </a:rPr>
                <a:t>Web</a:t>
              </a:r>
            </a:p>
            <a:p>
              <a:pPr marL="428625" indent="-428625" defTabSz="1371551">
                <a:buFont typeface="Arial" panose="020B0604020202020204" pitchFamily="34" charset="0"/>
                <a:buChar char="•"/>
              </a:pPr>
              <a:r>
                <a:rPr lang="en-US">
                  <a:solidFill>
                    <a:srgbClr val="1A1A1A"/>
                  </a:solidFill>
                  <a:latin typeface="Segoe UI"/>
                </a:rPr>
                <a:t>iOS</a:t>
              </a:r>
            </a:p>
            <a:p>
              <a:pPr marL="428625" indent="-428625" defTabSz="1371551">
                <a:buFont typeface="Arial" panose="020B0604020202020204" pitchFamily="34" charset="0"/>
                <a:buChar char="•"/>
              </a:pPr>
              <a:r>
                <a:rPr lang="en-US">
                  <a:solidFill>
                    <a:srgbClr val="1A1A1A"/>
                  </a:solidFill>
                  <a:latin typeface="Segoe UI"/>
                </a:rPr>
                <a:t>Android</a:t>
              </a:r>
              <a:endParaRPr lang="en-US" sz="2400">
                <a:solidFill>
                  <a:srgbClr val="1A1A1A"/>
                </a:solidFill>
                <a:latin typeface="Segoe UI"/>
              </a:endParaRPr>
            </a:p>
          </p:txBody>
        </p:sp>
      </p:grpSp>
      <p:sp>
        <p:nvSpPr>
          <p:cNvPr id="4" name="Rounded Rectangle 4">
            <a:extLst>
              <a:ext uri="{FF2B5EF4-FFF2-40B4-BE49-F238E27FC236}">
                <a16:creationId xmlns:a16="http://schemas.microsoft.com/office/drawing/2014/main" id="{AEDB2D14-26E3-4730-8618-50225FF3776D}"/>
              </a:ext>
            </a:extLst>
          </p:cNvPr>
          <p:cNvSpPr/>
          <p:nvPr/>
        </p:nvSpPr>
        <p:spPr>
          <a:xfrm>
            <a:off x="1747670" y="5247134"/>
            <a:ext cx="14184296" cy="263920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algn="ctr" defTabSz="1344579">
              <a:defRPr/>
            </a:pPr>
            <a:endParaRPr lang="en-US" sz="2058" kern="0">
              <a:solidFill>
                <a:srgbClr val="1A1A1A"/>
              </a:solidFill>
              <a:latin typeface="Calibri" panose="020F0502020204030204"/>
            </a:endParaRPr>
          </a:p>
        </p:txBody>
      </p:sp>
      <p:pic>
        <p:nvPicPr>
          <p:cNvPr id="39" name="Picture 38" descr="OneNote logo">
            <a:extLst>
              <a:ext uri="{FF2B5EF4-FFF2-40B4-BE49-F238E27FC236}">
                <a16:creationId xmlns:a16="http://schemas.microsoft.com/office/drawing/2014/main" id="{29C601B1-D288-4766-A73D-7B4120D49446}"/>
              </a:ext>
            </a:extLst>
          </p:cNvPr>
          <p:cNvPicPr>
            <a:picLocks noChangeAspect="1"/>
          </p:cNvPicPr>
          <p:nvPr/>
        </p:nvPicPr>
        <p:blipFill>
          <a:blip r:embed="rId7"/>
          <a:stretch>
            <a:fillRect/>
          </a:stretch>
        </p:blipFill>
        <p:spPr>
          <a:xfrm>
            <a:off x="7745309" y="5793806"/>
            <a:ext cx="905349" cy="787803"/>
          </a:xfrm>
          <a:prstGeom prst="rect">
            <a:avLst/>
          </a:prstGeom>
          <a:solidFill>
            <a:schemeClr val="bg1">
              <a:lumMod val="40000"/>
              <a:lumOff val="60000"/>
            </a:schemeClr>
          </a:solidFill>
        </p:spPr>
      </p:pic>
      <p:pic>
        <p:nvPicPr>
          <p:cNvPr id="72" name="Picture 71" descr="Microsoft Teams logo">
            <a:extLst>
              <a:ext uri="{FF2B5EF4-FFF2-40B4-BE49-F238E27FC236}">
                <a16:creationId xmlns:a16="http://schemas.microsoft.com/office/drawing/2014/main" id="{81649537-5861-4DF2-AFA1-7F67628F31F9}"/>
              </a:ext>
            </a:extLst>
          </p:cNvPr>
          <p:cNvPicPr>
            <a:picLocks noChangeAspect="1"/>
          </p:cNvPicPr>
          <p:nvPr/>
        </p:nvPicPr>
        <p:blipFill>
          <a:blip r:embed="rId6"/>
          <a:stretch>
            <a:fillRect/>
          </a:stretch>
        </p:blipFill>
        <p:spPr>
          <a:xfrm>
            <a:off x="2395370" y="5756102"/>
            <a:ext cx="947172" cy="863213"/>
          </a:xfrm>
          <a:prstGeom prst="rect">
            <a:avLst/>
          </a:prstGeom>
          <a:solidFill>
            <a:schemeClr val="bg1">
              <a:lumMod val="40000"/>
              <a:lumOff val="60000"/>
            </a:schemeClr>
          </a:solidFill>
        </p:spPr>
      </p:pic>
      <p:pic>
        <p:nvPicPr>
          <p:cNvPr id="89" name="Picture 88" descr="Microsoft Stream logo&#10;">
            <a:extLst>
              <a:ext uri="{FF2B5EF4-FFF2-40B4-BE49-F238E27FC236}">
                <a16:creationId xmlns:a16="http://schemas.microsoft.com/office/drawing/2014/main" id="{BA7BF6DB-738B-4E11-A683-8EE568DEFB7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255017" y="5813719"/>
            <a:ext cx="747980" cy="747980"/>
          </a:xfrm>
          <a:prstGeom prst="rect">
            <a:avLst/>
          </a:prstGeom>
          <a:solidFill>
            <a:schemeClr val="bg1">
              <a:lumMod val="40000"/>
              <a:lumOff val="60000"/>
            </a:schemeClr>
          </a:solidFill>
        </p:spPr>
      </p:pic>
      <p:pic>
        <p:nvPicPr>
          <p:cNvPr id="91" name="Picture 90" descr="Microsoft Exchange logo&#10;">
            <a:extLst>
              <a:ext uri="{FF2B5EF4-FFF2-40B4-BE49-F238E27FC236}">
                <a16:creationId xmlns:a16="http://schemas.microsoft.com/office/drawing/2014/main" id="{A963F7EA-C012-44AA-84CE-4CB66EFCFCD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4554107" y="5813751"/>
            <a:ext cx="747912" cy="747912"/>
          </a:xfrm>
          <a:prstGeom prst="rect">
            <a:avLst/>
          </a:prstGeom>
          <a:solidFill>
            <a:schemeClr val="bg1">
              <a:lumMod val="40000"/>
              <a:lumOff val="60000"/>
            </a:schemeClr>
          </a:solidFill>
        </p:spPr>
      </p:pic>
      <p:grpSp>
        <p:nvGrpSpPr>
          <p:cNvPr id="103" name="Group 102">
            <a:extLst>
              <a:ext uri="{FF2B5EF4-FFF2-40B4-BE49-F238E27FC236}">
                <a16:creationId xmlns:a16="http://schemas.microsoft.com/office/drawing/2014/main" id="{E8166E39-7E0D-4686-9B00-6A0783C9897A}"/>
              </a:ext>
            </a:extLst>
          </p:cNvPr>
          <p:cNvGrpSpPr/>
          <p:nvPr/>
        </p:nvGrpSpPr>
        <p:grpSpPr>
          <a:xfrm>
            <a:off x="6144894" y="5736252"/>
            <a:ext cx="698814" cy="902910"/>
            <a:chOff x="4512583" y="4182371"/>
            <a:chExt cx="563401" cy="727948"/>
          </a:xfrm>
          <a:solidFill>
            <a:schemeClr val="bg1">
              <a:lumMod val="40000"/>
              <a:lumOff val="60000"/>
            </a:schemeClr>
          </a:solidFill>
        </p:grpSpPr>
        <p:pic>
          <p:nvPicPr>
            <p:cNvPr id="83" name="Picture 82" descr="Excel logo">
              <a:extLst>
                <a:ext uri="{FF2B5EF4-FFF2-40B4-BE49-F238E27FC236}">
                  <a16:creationId xmlns:a16="http://schemas.microsoft.com/office/drawing/2014/main" id="{1519980E-81BA-45E3-8C41-A095A559D793}"/>
                </a:ext>
              </a:extLst>
            </p:cNvPr>
            <p:cNvPicPr>
              <a:picLocks noChangeAspect="1"/>
            </p:cNvPicPr>
            <p:nvPr/>
          </p:nvPicPr>
          <p:blipFill>
            <a:blip r:embed="rId12"/>
            <a:stretch>
              <a:fillRect/>
            </a:stretch>
          </p:blipFill>
          <p:spPr>
            <a:xfrm>
              <a:off x="4512583" y="4371477"/>
              <a:ext cx="368200" cy="320262"/>
            </a:xfrm>
            <a:prstGeom prst="rect">
              <a:avLst/>
            </a:prstGeom>
            <a:grpFill/>
          </p:spPr>
        </p:pic>
        <p:pic>
          <p:nvPicPr>
            <p:cNvPr id="87" name="Picture 86" descr="Word logo">
              <a:extLst>
                <a:ext uri="{FF2B5EF4-FFF2-40B4-BE49-F238E27FC236}">
                  <a16:creationId xmlns:a16="http://schemas.microsoft.com/office/drawing/2014/main" id="{B2CFC8B3-1C03-4D4E-BFDE-E705E9572E7F}"/>
                </a:ext>
              </a:extLst>
            </p:cNvPr>
            <p:cNvPicPr>
              <a:picLocks noChangeAspect="1"/>
            </p:cNvPicPr>
            <p:nvPr/>
          </p:nvPicPr>
          <p:blipFill>
            <a:blip r:embed="rId13"/>
            <a:stretch>
              <a:fillRect/>
            </a:stretch>
          </p:blipFill>
          <p:spPr>
            <a:xfrm>
              <a:off x="4749340" y="4638091"/>
              <a:ext cx="312975" cy="272228"/>
            </a:xfrm>
            <a:prstGeom prst="rect">
              <a:avLst/>
            </a:prstGeom>
            <a:grpFill/>
          </p:spPr>
        </p:pic>
        <p:pic>
          <p:nvPicPr>
            <p:cNvPr id="85" name="Picture 84" descr="PowerPoint logo">
              <a:extLst>
                <a:ext uri="{FF2B5EF4-FFF2-40B4-BE49-F238E27FC236}">
                  <a16:creationId xmlns:a16="http://schemas.microsoft.com/office/drawing/2014/main" id="{D09E1C14-4114-4650-B40B-BC85BA118923}"/>
                </a:ext>
              </a:extLst>
            </p:cNvPr>
            <p:cNvPicPr>
              <a:picLocks noChangeAspect="1"/>
            </p:cNvPicPr>
            <p:nvPr/>
          </p:nvPicPr>
          <p:blipFill>
            <a:blip r:embed="rId14"/>
            <a:stretch>
              <a:fillRect/>
            </a:stretch>
          </p:blipFill>
          <p:spPr>
            <a:xfrm>
              <a:off x="4705743" y="4182371"/>
              <a:ext cx="370241" cy="320263"/>
            </a:xfrm>
            <a:prstGeom prst="rect">
              <a:avLst/>
            </a:prstGeom>
            <a:grpFill/>
          </p:spPr>
        </p:pic>
      </p:grpSp>
      <p:pic>
        <p:nvPicPr>
          <p:cNvPr id="28" name="Picture 27" descr="Microsoft To Do">
            <a:extLst>
              <a:ext uri="{FF2B5EF4-FFF2-40B4-BE49-F238E27FC236}">
                <a16:creationId xmlns:a16="http://schemas.microsoft.com/office/drawing/2014/main" id="{025BB922-083B-416A-94B5-88295610C0F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04596" y="5813751"/>
            <a:ext cx="747912" cy="747912"/>
          </a:xfrm>
          <a:prstGeom prst="rect">
            <a:avLst/>
          </a:prstGeom>
          <a:solidFill>
            <a:schemeClr val="bg1">
              <a:lumMod val="40000"/>
              <a:lumOff val="60000"/>
            </a:schemeClr>
          </a:solidFill>
        </p:spPr>
      </p:pic>
      <p:pic>
        <p:nvPicPr>
          <p:cNvPr id="1026" name="Picture 2" descr="Planner logo&#10;">
            <a:extLst>
              <a:ext uri="{FF2B5EF4-FFF2-40B4-BE49-F238E27FC236}">
                <a16:creationId xmlns:a16="http://schemas.microsoft.com/office/drawing/2014/main" id="{23322268-36B0-4FF0-8469-AE3B823040CC}"/>
              </a:ext>
            </a:extLst>
          </p:cNvPr>
          <p:cNvPicPr>
            <a:picLocks noChangeAspect="1" noChangeArrowheads="1"/>
          </p:cNvPicPr>
          <p:nvPr/>
        </p:nvPicPr>
        <p:blipFill>
          <a:blip r:embed="rId16">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552259" y="5787130"/>
            <a:ext cx="801158" cy="801158"/>
          </a:xfrm>
          <a:prstGeom prst="rect">
            <a:avLst/>
          </a:prstGeom>
          <a:solidFill>
            <a:schemeClr val="bg1">
              <a:lumMod val="40000"/>
              <a:lumOff val="60000"/>
            </a:schemeClr>
          </a:solidFill>
        </p:spPr>
      </p:pic>
      <p:grpSp>
        <p:nvGrpSpPr>
          <p:cNvPr id="104" name="Group 103">
            <a:extLst>
              <a:ext uri="{FF2B5EF4-FFF2-40B4-BE49-F238E27FC236}">
                <a16:creationId xmlns:a16="http://schemas.microsoft.com/office/drawing/2014/main" id="{EE8668DF-26CE-43C6-97E5-4C05C8BAAC96}"/>
              </a:ext>
            </a:extLst>
          </p:cNvPr>
          <p:cNvGrpSpPr/>
          <p:nvPr/>
        </p:nvGrpSpPr>
        <p:grpSpPr>
          <a:xfrm>
            <a:off x="4244143" y="5711400"/>
            <a:ext cx="999152" cy="952614"/>
            <a:chOff x="3261733" y="4003594"/>
            <a:chExt cx="833019" cy="794220"/>
          </a:xfrm>
          <a:solidFill>
            <a:schemeClr val="bg1">
              <a:lumMod val="40000"/>
              <a:lumOff val="60000"/>
            </a:schemeClr>
          </a:solidFill>
        </p:grpSpPr>
        <p:pic>
          <p:nvPicPr>
            <p:cNvPr id="62" name="Picture 61" descr="SharePoint logo">
              <a:extLst>
                <a:ext uri="{FF2B5EF4-FFF2-40B4-BE49-F238E27FC236}">
                  <a16:creationId xmlns:a16="http://schemas.microsoft.com/office/drawing/2014/main" id="{F816CBD1-DA6A-46B2-86D9-22B9F98EE351}"/>
                </a:ext>
              </a:extLst>
            </p:cNvPr>
            <p:cNvPicPr>
              <a:picLocks noChangeAspect="1"/>
            </p:cNvPicPr>
            <p:nvPr/>
          </p:nvPicPr>
          <p:blipFill>
            <a:blip r:embed="rId17"/>
            <a:stretch>
              <a:fillRect/>
            </a:stretch>
          </p:blipFill>
          <p:spPr>
            <a:xfrm>
              <a:off x="3261733" y="4003594"/>
              <a:ext cx="592281" cy="585719"/>
            </a:xfrm>
            <a:prstGeom prst="rect">
              <a:avLst/>
            </a:prstGeom>
            <a:grpFill/>
          </p:spPr>
        </p:pic>
        <p:pic>
          <p:nvPicPr>
            <p:cNvPr id="25" name="Picture 24" descr="OneDrive logo">
              <a:extLst>
                <a:ext uri="{FF2B5EF4-FFF2-40B4-BE49-F238E27FC236}">
                  <a16:creationId xmlns:a16="http://schemas.microsoft.com/office/drawing/2014/main" id="{5B2C7A98-C9A0-45F9-B25C-EDD982DF8B58}"/>
                </a:ext>
              </a:extLst>
            </p:cNvPr>
            <p:cNvPicPr>
              <a:picLocks noChangeAspect="1"/>
            </p:cNvPicPr>
            <p:nvPr/>
          </p:nvPicPr>
          <p:blipFill>
            <a:blip r:embed="rId18"/>
            <a:stretch>
              <a:fillRect/>
            </a:stretch>
          </p:blipFill>
          <p:spPr>
            <a:xfrm>
              <a:off x="3502471" y="4418820"/>
              <a:ext cx="592281" cy="378994"/>
            </a:xfrm>
            <a:prstGeom prst="rect">
              <a:avLst/>
            </a:prstGeom>
            <a:grpFill/>
          </p:spPr>
        </p:pic>
      </p:grpSp>
      <p:sp>
        <p:nvSpPr>
          <p:cNvPr id="105" name="TextBox 104">
            <a:extLst>
              <a:ext uri="{FF2B5EF4-FFF2-40B4-BE49-F238E27FC236}">
                <a16:creationId xmlns:a16="http://schemas.microsoft.com/office/drawing/2014/main" id="{80F2A217-470A-401D-8FA9-155823C63B08}"/>
              </a:ext>
            </a:extLst>
          </p:cNvPr>
          <p:cNvSpPr txBox="1"/>
          <p:nvPr/>
        </p:nvSpPr>
        <p:spPr>
          <a:xfrm>
            <a:off x="2064296" y="6705463"/>
            <a:ext cx="1609320" cy="830997"/>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Teams Services</a:t>
            </a:r>
          </a:p>
        </p:txBody>
      </p:sp>
      <p:sp>
        <p:nvSpPr>
          <p:cNvPr id="107" name="TextBox 106">
            <a:extLst>
              <a:ext uri="{FF2B5EF4-FFF2-40B4-BE49-F238E27FC236}">
                <a16:creationId xmlns:a16="http://schemas.microsoft.com/office/drawing/2014/main" id="{5249BE42-BC32-4D1D-969D-A0BE1D5FEB45}"/>
              </a:ext>
            </a:extLst>
          </p:cNvPr>
          <p:cNvSpPr txBox="1"/>
          <p:nvPr/>
        </p:nvSpPr>
        <p:spPr>
          <a:xfrm>
            <a:off x="3647521" y="6705463"/>
            <a:ext cx="2239811" cy="1061829"/>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Files, Web pages</a:t>
            </a:r>
            <a:br>
              <a:rPr lang="en-US" sz="2400">
                <a:solidFill>
                  <a:srgbClr val="1A1A1A"/>
                </a:solidFill>
                <a:latin typeface="Segoe UI"/>
              </a:rPr>
            </a:br>
            <a:r>
              <a:rPr lang="en-US" sz="1500">
                <a:solidFill>
                  <a:srgbClr val="1A1A1A"/>
                </a:solidFill>
                <a:latin typeface="Segoe UI"/>
              </a:rPr>
              <a:t>Compliant file storage</a:t>
            </a:r>
            <a:endParaRPr lang="en-US" sz="2400">
              <a:solidFill>
                <a:srgbClr val="1A1A1A"/>
              </a:solidFill>
              <a:latin typeface="Segoe UI"/>
            </a:endParaRPr>
          </a:p>
        </p:txBody>
      </p:sp>
      <p:sp>
        <p:nvSpPr>
          <p:cNvPr id="109" name="TextBox 108">
            <a:extLst>
              <a:ext uri="{FF2B5EF4-FFF2-40B4-BE49-F238E27FC236}">
                <a16:creationId xmlns:a16="http://schemas.microsoft.com/office/drawing/2014/main" id="{92CB5238-5EA1-4B3D-9123-7DAE16D213DC}"/>
              </a:ext>
            </a:extLst>
          </p:cNvPr>
          <p:cNvSpPr txBox="1"/>
          <p:nvPr/>
        </p:nvSpPr>
        <p:spPr>
          <a:xfrm>
            <a:off x="5509754" y="6705463"/>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Office</a:t>
            </a:r>
          </a:p>
        </p:txBody>
      </p:sp>
      <p:sp>
        <p:nvSpPr>
          <p:cNvPr id="43" name="TextBox 42">
            <a:extLst>
              <a:ext uri="{FF2B5EF4-FFF2-40B4-BE49-F238E27FC236}">
                <a16:creationId xmlns:a16="http://schemas.microsoft.com/office/drawing/2014/main" id="{CF486532-D500-4387-BA45-A2C2EC990719}"/>
              </a:ext>
            </a:extLst>
          </p:cNvPr>
          <p:cNvSpPr txBox="1"/>
          <p:nvPr/>
        </p:nvSpPr>
        <p:spPr>
          <a:xfrm>
            <a:off x="7232483" y="6705463"/>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OneNote</a:t>
            </a:r>
          </a:p>
        </p:txBody>
      </p:sp>
      <p:sp>
        <p:nvSpPr>
          <p:cNvPr id="44" name="TextBox 43">
            <a:extLst>
              <a:ext uri="{FF2B5EF4-FFF2-40B4-BE49-F238E27FC236}">
                <a16:creationId xmlns:a16="http://schemas.microsoft.com/office/drawing/2014/main" id="{D50EF4FE-3954-45CA-B8A1-FBF54BDE9FC6}"/>
              </a:ext>
            </a:extLst>
          </p:cNvPr>
          <p:cNvSpPr txBox="1"/>
          <p:nvPr/>
        </p:nvSpPr>
        <p:spPr>
          <a:xfrm>
            <a:off x="8955212" y="6705463"/>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Planner</a:t>
            </a:r>
          </a:p>
        </p:txBody>
      </p:sp>
      <p:sp>
        <p:nvSpPr>
          <p:cNvPr id="45" name="TextBox 44">
            <a:extLst>
              <a:ext uri="{FF2B5EF4-FFF2-40B4-BE49-F238E27FC236}">
                <a16:creationId xmlns:a16="http://schemas.microsoft.com/office/drawing/2014/main" id="{B33ED3CD-A453-4FD0-964E-A15AC00EA3D4}"/>
              </a:ext>
            </a:extLst>
          </p:cNvPr>
          <p:cNvSpPr txBox="1"/>
          <p:nvPr/>
        </p:nvSpPr>
        <p:spPr>
          <a:xfrm>
            <a:off x="10677941" y="6705463"/>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Stream</a:t>
            </a:r>
          </a:p>
        </p:txBody>
      </p:sp>
      <p:sp>
        <p:nvSpPr>
          <p:cNvPr id="46" name="TextBox 45">
            <a:extLst>
              <a:ext uri="{FF2B5EF4-FFF2-40B4-BE49-F238E27FC236}">
                <a16:creationId xmlns:a16="http://schemas.microsoft.com/office/drawing/2014/main" id="{A14A7736-2003-4371-A11C-2D9BA64ABC0F}"/>
              </a:ext>
            </a:extLst>
          </p:cNvPr>
          <p:cNvSpPr txBox="1"/>
          <p:nvPr/>
        </p:nvSpPr>
        <p:spPr>
          <a:xfrm>
            <a:off x="12400670" y="6705463"/>
            <a:ext cx="1609320" cy="461665"/>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To Do</a:t>
            </a:r>
          </a:p>
        </p:txBody>
      </p:sp>
      <p:sp>
        <p:nvSpPr>
          <p:cNvPr id="47" name="TextBox 46">
            <a:extLst>
              <a:ext uri="{FF2B5EF4-FFF2-40B4-BE49-F238E27FC236}">
                <a16:creationId xmlns:a16="http://schemas.microsoft.com/office/drawing/2014/main" id="{0BEA0F53-1647-42EA-B6D0-967ED4E3EADA}"/>
              </a:ext>
            </a:extLst>
          </p:cNvPr>
          <p:cNvSpPr txBox="1"/>
          <p:nvPr/>
        </p:nvSpPr>
        <p:spPr>
          <a:xfrm>
            <a:off x="13961855" y="6705463"/>
            <a:ext cx="1910369" cy="946413"/>
          </a:xfrm>
          <a:prstGeom prst="rect">
            <a:avLst/>
          </a:prstGeom>
          <a:solidFill>
            <a:schemeClr val="bg1">
              <a:lumMod val="40000"/>
              <a:lumOff val="60000"/>
            </a:schemeClr>
          </a:solidFill>
        </p:spPr>
        <p:txBody>
          <a:bodyPr wrap="square" rtlCol="0">
            <a:spAutoFit/>
          </a:bodyPr>
          <a:lstStyle/>
          <a:p>
            <a:pPr algn="ctr" defTabSz="1371551"/>
            <a:r>
              <a:rPr lang="en-US" sz="2400">
                <a:solidFill>
                  <a:srgbClr val="1A1A1A"/>
                </a:solidFill>
                <a:latin typeface="Segoe UI"/>
              </a:rPr>
              <a:t>Calendar</a:t>
            </a:r>
          </a:p>
          <a:p>
            <a:pPr algn="ctr" defTabSz="1371551"/>
            <a:r>
              <a:rPr lang="en-US" sz="1575">
                <a:solidFill>
                  <a:srgbClr val="1A1A1A"/>
                </a:solidFill>
                <a:latin typeface="Segoe UI"/>
              </a:rPr>
              <a:t>Compliant message storage</a:t>
            </a:r>
          </a:p>
        </p:txBody>
      </p:sp>
      <p:grpSp>
        <p:nvGrpSpPr>
          <p:cNvPr id="17" name="Group 16">
            <a:extLst>
              <a:ext uri="{FF2B5EF4-FFF2-40B4-BE49-F238E27FC236}">
                <a16:creationId xmlns:a16="http://schemas.microsoft.com/office/drawing/2014/main" id="{5993C3A8-667B-4D4B-9ED4-CF1922B9C09F}"/>
              </a:ext>
            </a:extLst>
          </p:cNvPr>
          <p:cNvGrpSpPr/>
          <p:nvPr/>
        </p:nvGrpSpPr>
        <p:grpSpPr>
          <a:xfrm>
            <a:off x="8978339" y="1851230"/>
            <a:ext cx="6893885" cy="2169005"/>
            <a:chOff x="5985559" y="1440631"/>
            <a:chExt cx="4595923" cy="1446003"/>
          </a:xfrm>
        </p:grpSpPr>
        <p:grpSp>
          <p:nvGrpSpPr>
            <p:cNvPr id="50" name="Group 49">
              <a:extLst>
                <a:ext uri="{FF2B5EF4-FFF2-40B4-BE49-F238E27FC236}">
                  <a16:creationId xmlns:a16="http://schemas.microsoft.com/office/drawing/2014/main" id="{C84BA39D-CA21-44BA-AA7A-2C3C8101FF2B}"/>
                </a:ext>
              </a:extLst>
            </p:cNvPr>
            <p:cNvGrpSpPr/>
            <p:nvPr/>
          </p:nvGrpSpPr>
          <p:grpSpPr>
            <a:xfrm>
              <a:off x="5985559" y="1440631"/>
              <a:ext cx="4595923" cy="1446003"/>
              <a:chOff x="5985559" y="1638180"/>
              <a:chExt cx="4595923" cy="1446003"/>
            </a:xfrm>
          </p:grpSpPr>
          <p:sp>
            <p:nvSpPr>
              <p:cNvPr id="51" name="Rounded Rectangle 6">
                <a:extLst>
                  <a:ext uri="{FF2B5EF4-FFF2-40B4-BE49-F238E27FC236}">
                    <a16:creationId xmlns:a16="http://schemas.microsoft.com/office/drawing/2014/main" id="{008B3B0F-DF0C-48F8-B8D3-360CB1A53B83}"/>
                  </a:ext>
                </a:extLst>
              </p:cNvPr>
              <p:cNvSpPr/>
              <p:nvPr/>
            </p:nvSpPr>
            <p:spPr>
              <a:xfrm>
                <a:off x="5985559" y="1646693"/>
                <a:ext cx="4595923" cy="1437490"/>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algn="ctr" defTabSz="1344579"/>
                <a:endParaRPr lang="en-US" kern="0">
                  <a:solidFill>
                    <a:srgbClr val="1A1A1A"/>
                  </a:solidFill>
                  <a:latin typeface="Calibri" panose="020F0502020204030204"/>
                </a:endParaRPr>
              </a:p>
            </p:txBody>
          </p:sp>
          <p:sp>
            <p:nvSpPr>
              <p:cNvPr id="53" name="TextBox 52">
                <a:extLst>
                  <a:ext uri="{FF2B5EF4-FFF2-40B4-BE49-F238E27FC236}">
                    <a16:creationId xmlns:a16="http://schemas.microsoft.com/office/drawing/2014/main" id="{B07BCB8A-39DD-4215-8C63-7F99A26279BC}"/>
                  </a:ext>
                </a:extLst>
              </p:cNvPr>
              <p:cNvSpPr txBox="1"/>
              <p:nvPr/>
            </p:nvSpPr>
            <p:spPr>
              <a:xfrm>
                <a:off x="6011892" y="1638180"/>
                <a:ext cx="3296011" cy="1231106"/>
              </a:xfrm>
              <a:prstGeom prst="rect">
                <a:avLst/>
              </a:prstGeom>
              <a:noFill/>
              <a:ln>
                <a:noFill/>
              </a:ln>
            </p:spPr>
            <p:txBody>
              <a:bodyPr wrap="square" rtlCol="0">
                <a:spAutoFit/>
              </a:bodyPr>
              <a:lstStyle/>
              <a:p>
                <a:pPr defTabSz="1371551"/>
                <a:r>
                  <a:rPr lang="en-US" sz="2400" b="1" u="sng">
                    <a:solidFill>
                      <a:srgbClr val="1A1A1A"/>
                    </a:solidFill>
                    <a:latin typeface="Segoe UI"/>
                  </a:rPr>
                  <a:t>Your Application</a:t>
                </a:r>
              </a:p>
              <a:p>
                <a:pPr marL="428625" indent="-428625" defTabSz="1371551">
                  <a:buFont typeface="Arial" panose="020B0604020202020204" pitchFamily="34" charset="0"/>
                  <a:buChar char="•"/>
                </a:pPr>
                <a:r>
                  <a:rPr lang="en-US">
                    <a:solidFill>
                      <a:srgbClr val="1A1A1A"/>
                    </a:solidFill>
                    <a:latin typeface="Segoe UI"/>
                  </a:rPr>
                  <a:t>Tabs</a:t>
                </a:r>
              </a:p>
              <a:p>
                <a:pPr marL="428625" indent="-428625" defTabSz="1371551">
                  <a:buFont typeface="Arial" panose="020B0604020202020204" pitchFamily="34" charset="0"/>
                  <a:buChar char="•"/>
                </a:pPr>
                <a:r>
                  <a:rPr lang="en-US">
                    <a:solidFill>
                      <a:srgbClr val="1A1A1A"/>
                    </a:solidFill>
                    <a:latin typeface="Segoe UI"/>
                  </a:rPr>
                  <a:t>Bots</a:t>
                </a:r>
              </a:p>
              <a:p>
                <a:pPr marL="428625" indent="-428625" defTabSz="1371551">
                  <a:buFont typeface="Arial" panose="020B0604020202020204" pitchFamily="34" charset="0"/>
                  <a:buChar char="•"/>
                </a:pPr>
                <a:r>
                  <a:rPr lang="en-US">
                    <a:solidFill>
                      <a:srgbClr val="1A1A1A"/>
                    </a:solidFill>
                    <a:latin typeface="Segoe UI"/>
                  </a:rPr>
                  <a:t>Messaging Extensions</a:t>
                </a:r>
              </a:p>
              <a:p>
                <a:pPr marL="428625" indent="-428625" defTabSz="1371551">
                  <a:buFont typeface="Arial" panose="020B0604020202020204" pitchFamily="34" charset="0"/>
                  <a:buChar char="•"/>
                </a:pPr>
                <a:r>
                  <a:rPr lang="en-US">
                    <a:solidFill>
                      <a:srgbClr val="1A1A1A"/>
                    </a:solidFill>
                    <a:latin typeface="Segoe UI"/>
                  </a:rPr>
                  <a:t>Connectors</a:t>
                </a:r>
              </a:p>
              <a:p>
                <a:pPr marL="428625" indent="-428625" defTabSz="1371551">
                  <a:buFont typeface="Arial" panose="020B0604020202020204" pitchFamily="34" charset="0"/>
                  <a:buChar char="•"/>
                </a:pPr>
                <a:r>
                  <a:rPr lang="en-US">
                    <a:solidFill>
                      <a:srgbClr val="1A1A1A"/>
                    </a:solidFill>
                    <a:latin typeface="Segoe UI"/>
                  </a:rPr>
                  <a:t>Task Modules etc.</a:t>
                </a:r>
                <a:endParaRPr lang="en-US" sz="2400">
                  <a:solidFill>
                    <a:srgbClr val="1A1A1A"/>
                  </a:solidFill>
                  <a:latin typeface="Segoe UI"/>
                </a:endParaRPr>
              </a:p>
            </p:txBody>
          </p:sp>
        </p:grpSp>
        <p:pic>
          <p:nvPicPr>
            <p:cNvPr id="13" name="Picture 12" descr="Bit developing an app">
              <a:extLst>
                <a:ext uri="{FF2B5EF4-FFF2-40B4-BE49-F238E27FC236}">
                  <a16:creationId xmlns:a16="http://schemas.microsoft.com/office/drawing/2014/main" id="{B408142D-28AF-426D-A58B-21546E01CFB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71709" y="1584582"/>
              <a:ext cx="1199988" cy="1200773"/>
            </a:xfrm>
            <a:prstGeom prst="rect">
              <a:avLst/>
            </a:prstGeom>
          </p:spPr>
        </p:pic>
      </p:grpSp>
      <p:grpSp>
        <p:nvGrpSpPr>
          <p:cNvPr id="3" name="Group 2">
            <a:extLst>
              <a:ext uri="{FF2B5EF4-FFF2-40B4-BE49-F238E27FC236}">
                <a16:creationId xmlns:a16="http://schemas.microsoft.com/office/drawing/2014/main" id="{190607AD-528C-47B4-A339-34DBB27833A8}"/>
              </a:ext>
            </a:extLst>
          </p:cNvPr>
          <p:cNvGrpSpPr/>
          <p:nvPr/>
        </p:nvGrpSpPr>
        <p:grpSpPr>
          <a:xfrm>
            <a:off x="8966488" y="4254653"/>
            <a:ext cx="6893885" cy="745592"/>
            <a:chOff x="5977658" y="3042913"/>
            <a:chExt cx="4595923" cy="497061"/>
          </a:xfrm>
        </p:grpSpPr>
        <p:sp>
          <p:nvSpPr>
            <p:cNvPr id="49" name="Rounded Rectangle 6">
              <a:extLst>
                <a:ext uri="{FF2B5EF4-FFF2-40B4-BE49-F238E27FC236}">
                  <a16:creationId xmlns:a16="http://schemas.microsoft.com/office/drawing/2014/main" id="{2D22311E-6BC0-4DD4-AE56-0902B41914D8}"/>
                </a:ext>
              </a:extLst>
            </p:cNvPr>
            <p:cNvSpPr/>
            <p:nvPr/>
          </p:nvSpPr>
          <p:spPr>
            <a:xfrm>
              <a:off x="5977658" y="3042913"/>
              <a:ext cx="4595923" cy="497061"/>
            </a:xfrm>
            <a:prstGeom prst="roundRect">
              <a:avLst>
                <a:gd name="adj" fmla="val 21674"/>
              </a:avLst>
            </a:prstGeom>
            <a:solidFill>
              <a:schemeClr val="bg1">
                <a:lumMod val="40000"/>
                <a:lumOff val="60000"/>
              </a:schemeClr>
            </a:solidFill>
            <a:ln w="12700" cap="flat" cmpd="sng" algn="ctr">
              <a:noFill/>
              <a:prstDash val="lgDash"/>
              <a:miter lim="800000"/>
            </a:ln>
            <a:effectLst/>
          </p:spPr>
          <p:txBody>
            <a:bodyPr rtlCol="0" anchor="ctr"/>
            <a:lstStyle/>
            <a:p>
              <a:pPr defTabSz="1344579"/>
              <a:r>
                <a:rPr lang="en-US" sz="3000" kern="0">
                  <a:solidFill>
                    <a:srgbClr val="1A1A1A"/>
                  </a:solidFill>
                  <a:latin typeface="Calibri" panose="020F0502020204030204"/>
                </a:rPr>
                <a:t>                Microsoft Graph</a:t>
              </a:r>
            </a:p>
          </p:txBody>
        </p:sp>
        <p:pic>
          <p:nvPicPr>
            <p:cNvPr id="14" name="Picture 13">
              <a:extLst>
                <a:ext uri="{FF2B5EF4-FFF2-40B4-BE49-F238E27FC236}">
                  <a16:creationId xmlns:a16="http://schemas.microsoft.com/office/drawing/2014/main" id="{F4F4F91F-C42C-4AC3-9A3F-A8F3A05CD231}"/>
                </a:ext>
              </a:extLst>
            </p:cNvPr>
            <p:cNvPicPr>
              <a:picLocks noChangeAspect="1"/>
            </p:cNvPicPr>
            <p:nvPr/>
          </p:nvPicPr>
          <p:blipFill rotWithShape="1">
            <a:blip r:embed="rId20">
              <a:clrChange>
                <a:clrFrom>
                  <a:srgbClr val="FFFFFF"/>
                </a:clrFrom>
                <a:clrTo>
                  <a:srgbClr val="FFFFFF">
                    <a:alpha val="0"/>
                  </a:srgbClr>
                </a:clrTo>
              </a:clrChange>
            </a:blip>
            <a:srcRect l="2125" t="6844" r="3525" b="6892"/>
            <a:stretch/>
          </p:blipFill>
          <p:spPr>
            <a:xfrm>
              <a:off x="9228621" y="3094093"/>
              <a:ext cx="430527" cy="394699"/>
            </a:xfrm>
            <a:prstGeom prst="rect">
              <a:avLst/>
            </a:prstGeom>
            <a:ln>
              <a:noFill/>
            </a:ln>
          </p:spPr>
        </p:pic>
      </p:grpSp>
      <p:grpSp>
        <p:nvGrpSpPr>
          <p:cNvPr id="30" name="Group 29">
            <a:extLst>
              <a:ext uri="{FF2B5EF4-FFF2-40B4-BE49-F238E27FC236}">
                <a16:creationId xmlns:a16="http://schemas.microsoft.com/office/drawing/2014/main" id="{2015F4E2-C2C5-4C54-834F-DF8ADF3D5DAA}"/>
              </a:ext>
            </a:extLst>
          </p:cNvPr>
          <p:cNvGrpSpPr/>
          <p:nvPr/>
        </p:nvGrpSpPr>
        <p:grpSpPr>
          <a:xfrm>
            <a:off x="12630759" y="2930943"/>
            <a:ext cx="916989" cy="722034"/>
            <a:chOff x="8420506" y="2160440"/>
            <a:chExt cx="611326" cy="481356"/>
          </a:xfrm>
        </p:grpSpPr>
        <p:pic>
          <p:nvPicPr>
            <p:cNvPr id="19" name="Picture 18" descr="Power Apps">
              <a:extLst>
                <a:ext uri="{FF2B5EF4-FFF2-40B4-BE49-F238E27FC236}">
                  <a16:creationId xmlns:a16="http://schemas.microsoft.com/office/drawing/2014/main" id="{8420D21F-3259-40D1-8EA0-151D1C6092C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20506" y="2331759"/>
              <a:ext cx="226137" cy="217779"/>
            </a:xfrm>
            <a:prstGeom prst="rect">
              <a:avLst/>
            </a:prstGeom>
          </p:spPr>
        </p:pic>
        <p:pic>
          <p:nvPicPr>
            <p:cNvPr id="21" name="Picture 20" descr="Power Automate&#10;">
              <a:extLst>
                <a:ext uri="{FF2B5EF4-FFF2-40B4-BE49-F238E27FC236}">
                  <a16:creationId xmlns:a16="http://schemas.microsoft.com/office/drawing/2014/main" id="{BDEECC14-E4D9-470D-B40B-1820192476A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809874" y="2343594"/>
              <a:ext cx="221958" cy="178774"/>
            </a:xfrm>
            <a:prstGeom prst="rect">
              <a:avLst/>
            </a:prstGeom>
          </p:spPr>
        </p:pic>
        <p:pic>
          <p:nvPicPr>
            <p:cNvPr id="23" name="Picture 22" descr="Power BI">
              <a:extLst>
                <a:ext uri="{FF2B5EF4-FFF2-40B4-BE49-F238E27FC236}">
                  <a16:creationId xmlns:a16="http://schemas.microsoft.com/office/drawing/2014/main" id="{5B8797DE-FB50-41FF-A8A5-9C4AE99A1D8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49989" y="2419374"/>
              <a:ext cx="168558" cy="222422"/>
            </a:xfrm>
            <a:prstGeom prst="rect">
              <a:avLst/>
            </a:prstGeom>
          </p:spPr>
        </p:pic>
        <p:pic>
          <p:nvPicPr>
            <p:cNvPr id="26" name="Picture 25" descr="Power Virtual Agents">
              <a:extLst>
                <a:ext uri="{FF2B5EF4-FFF2-40B4-BE49-F238E27FC236}">
                  <a16:creationId xmlns:a16="http://schemas.microsoft.com/office/drawing/2014/main" id="{B8CC2D45-1AAF-4023-BC9E-DF456F2C5BB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623289" y="2160440"/>
              <a:ext cx="221958" cy="212671"/>
            </a:xfrm>
            <a:prstGeom prst="rect">
              <a:avLst/>
            </a:prstGeom>
          </p:spPr>
        </p:pic>
      </p:grpSp>
      <p:pic>
        <p:nvPicPr>
          <p:cNvPr id="29" name="Picture 28" descr="Microsoft Azure">
            <a:extLst>
              <a:ext uri="{FF2B5EF4-FFF2-40B4-BE49-F238E27FC236}">
                <a16:creationId xmlns:a16="http://schemas.microsoft.com/office/drawing/2014/main" id="{9413C4B1-DC44-460B-9450-524952259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46689" y="1969738"/>
            <a:ext cx="1593587" cy="836633"/>
          </a:xfrm>
          <a:prstGeom prst="rect">
            <a:avLst/>
          </a:prstGeom>
        </p:spPr>
      </p:pic>
      <p:sp>
        <p:nvSpPr>
          <p:cNvPr id="55" name="Flowchart: Document 54">
            <a:extLst>
              <a:ext uri="{FF2B5EF4-FFF2-40B4-BE49-F238E27FC236}">
                <a16:creationId xmlns:a16="http://schemas.microsoft.com/office/drawing/2014/main" id="{5724A29D-B535-4CB6-811D-12CD7F8979BD}"/>
              </a:ext>
            </a:extLst>
          </p:cNvPr>
          <p:cNvSpPr/>
          <p:nvPr/>
        </p:nvSpPr>
        <p:spPr>
          <a:xfrm>
            <a:off x="6923522" y="2951121"/>
            <a:ext cx="1015355" cy="827058"/>
          </a:xfrm>
          <a:prstGeom prst="flowChartDocument">
            <a:avLst/>
          </a:prstGeom>
          <a:solidFill>
            <a:srgbClr val="262F7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51"/>
            <a:r>
              <a:rPr lang="en-US" sz="1500" err="1">
                <a:solidFill>
                  <a:srgbClr val="E6E6E6"/>
                </a:solidFill>
                <a:latin typeface="Segoe UI"/>
              </a:rPr>
              <a:t>manifest.json</a:t>
            </a:r>
            <a:endParaRPr lang="en-US" sz="1500">
              <a:solidFill>
                <a:srgbClr val="E6E6E6"/>
              </a:solidFill>
              <a:latin typeface="Segoe UI"/>
            </a:endParaRPr>
          </a:p>
        </p:txBody>
      </p:sp>
      <p:sp>
        <p:nvSpPr>
          <p:cNvPr id="9" name="TextBox 8">
            <a:extLst>
              <a:ext uri="{FF2B5EF4-FFF2-40B4-BE49-F238E27FC236}">
                <a16:creationId xmlns:a16="http://schemas.microsoft.com/office/drawing/2014/main" id="{1644223A-FFCA-4A65-A98E-E7351F4B6DA5}"/>
              </a:ext>
            </a:extLst>
          </p:cNvPr>
          <p:cNvSpPr txBox="1"/>
          <p:nvPr/>
        </p:nvSpPr>
        <p:spPr>
          <a:xfrm>
            <a:off x="5431022" y="7076783"/>
            <a:ext cx="6571974" cy="775597"/>
          </a:xfrm>
          <a:prstGeom prst="rect">
            <a:avLst/>
          </a:prstGeom>
          <a:noFill/>
        </p:spPr>
        <p:txBody>
          <a:bodyPr wrap="square" lIns="274320" tIns="219456" rIns="274320" bIns="219456" rtlCol="0">
            <a:spAutoFit/>
          </a:bodyPr>
          <a:lstStyle/>
          <a:p>
            <a:pPr algn="ctr" defTabSz="1371551">
              <a:lnSpc>
                <a:spcPct val="90000"/>
              </a:lnSpc>
              <a:spcAft>
                <a:spcPts val="900"/>
              </a:spcAft>
            </a:pPr>
            <a:r>
              <a:rPr lang="en-US" sz="2400" b="1" u="sng">
                <a:solidFill>
                  <a:srgbClr val="1A1A1A"/>
                </a:solidFill>
                <a:latin typeface="Segoe UI"/>
              </a:rPr>
              <a:t>Microsoft 365 Services</a:t>
            </a:r>
          </a:p>
        </p:txBody>
      </p:sp>
      <p:sp>
        <p:nvSpPr>
          <p:cNvPr id="10" name="TextBox 9">
            <a:extLst>
              <a:ext uri="{FF2B5EF4-FFF2-40B4-BE49-F238E27FC236}">
                <a16:creationId xmlns:a16="http://schemas.microsoft.com/office/drawing/2014/main" id="{4BC2A9D5-CF42-4D2A-BC56-779D28A46681}"/>
              </a:ext>
            </a:extLst>
          </p:cNvPr>
          <p:cNvSpPr txBox="1"/>
          <p:nvPr/>
        </p:nvSpPr>
        <p:spPr>
          <a:xfrm>
            <a:off x="4243164" y="8139117"/>
            <a:ext cx="3778278" cy="941796"/>
          </a:xfrm>
          <a:prstGeom prst="rect">
            <a:avLst/>
          </a:prstGeom>
          <a:noFill/>
        </p:spPr>
        <p:txBody>
          <a:bodyPr wrap="none" lIns="274320" tIns="219456" rIns="274320" bIns="219456" rtlCol="0">
            <a:spAutoFit/>
          </a:bodyPr>
          <a:lstStyle/>
          <a:p>
            <a:pPr defTabSz="1371551">
              <a:lnSpc>
                <a:spcPct val="90000"/>
              </a:lnSpc>
              <a:spcAft>
                <a:spcPts val="900"/>
              </a:spcAft>
            </a:pPr>
            <a:r>
              <a:rPr lang="en-US" sz="3600">
                <a:solidFill>
                  <a:srgbClr val="1A1A1A"/>
                </a:solidFill>
                <a:latin typeface="Segoe UI"/>
              </a:rPr>
              <a:t>Microsoft Azure</a:t>
            </a:r>
          </a:p>
        </p:txBody>
      </p:sp>
      <p:sp>
        <p:nvSpPr>
          <p:cNvPr id="12" name="Title 11">
            <a:extLst>
              <a:ext uri="{FF2B5EF4-FFF2-40B4-BE49-F238E27FC236}">
                <a16:creationId xmlns:a16="http://schemas.microsoft.com/office/drawing/2014/main" id="{31678BEA-5D75-448D-8E45-4A64AD301297}"/>
              </a:ext>
            </a:extLst>
          </p:cNvPr>
          <p:cNvSpPr>
            <a:spLocks noGrp="1"/>
          </p:cNvSpPr>
          <p:nvPr>
            <p:ph type="title"/>
          </p:nvPr>
        </p:nvSpPr>
        <p:spPr/>
        <p:txBody>
          <a:bodyPr/>
          <a:lstStyle/>
          <a:p>
            <a:r>
              <a:rPr lang="en-US" dirty="0">
                <a:solidFill>
                  <a:schemeClr val="bg1"/>
                </a:solidFill>
              </a:rPr>
              <a:t>Teams Application Architecture</a:t>
            </a:r>
            <a:endParaRPr lang="en-US" dirty="0"/>
          </a:p>
        </p:txBody>
      </p:sp>
      <p:sp>
        <p:nvSpPr>
          <p:cNvPr id="15" name="Rounded Rectangle 6">
            <a:extLst>
              <a:ext uri="{FF2B5EF4-FFF2-40B4-BE49-F238E27FC236}">
                <a16:creationId xmlns:a16="http://schemas.microsoft.com/office/drawing/2014/main" id="{F1124AB2-B4B2-4DA4-9754-6B55646D76D4}"/>
              </a:ext>
            </a:extLst>
          </p:cNvPr>
          <p:cNvSpPr/>
          <p:nvPr/>
        </p:nvSpPr>
        <p:spPr>
          <a:xfrm>
            <a:off x="-2959115" y="3187922"/>
            <a:ext cx="2336921" cy="745592"/>
          </a:xfrm>
          <a:prstGeom prst="roundRect">
            <a:avLst>
              <a:gd name="adj" fmla="val 21674"/>
            </a:avLst>
          </a:prstGeom>
          <a:solidFill>
            <a:schemeClr val="bg1">
              <a:lumMod val="40000"/>
              <a:lumOff val="60000"/>
            </a:schemeClr>
          </a:solidFill>
          <a:ln w="12700" cap="flat" cmpd="sng" algn="ctr">
            <a:noFill/>
            <a:prstDash val="lgDash"/>
            <a:miter lim="800000"/>
          </a:ln>
          <a:effectLst/>
        </p:spPr>
        <p:txBody>
          <a:bodyPr rtlCol="0" anchor="ctr"/>
          <a:lstStyle/>
          <a:p>
            <a:pPr defTabSz="1344579"/>
            <a:r>
              <a:rPr lang="en-US" sz="2700" kern="0">
                <a:solidFill>
                  <a:srgbClr val="1A1A1A"/>
                </a:solidFill>
                <a:latin typeface="Calibri" panose="020F0502020204030204"/>
              </a:rPr>
              <a:t>Tabs:</a:t>
            </a:r>
            <a:br>
              <a:rPr lang="en-US" sz="2700" kern="0">
                <a:solidFill>
                  <a:srgbClr val="1A1A1A"/>
                </a:solidFill>
                <a:latin typeface="Calibri" panose="020F0502020204030204"/>
              </a:rPr>
            </a:br>
            <a:r>
              <a:rPr lang="en-US" sz="2700" kern="0">
                <a:solidFill>
                  <a:srgbClr val="1A1A1A"/>
                </a:solidFill>
                <a:latin typeface="Calibri" panose="020F0502020204030204"/>
              </a:rPr>
              <a:t>Teams JS SDK</a:t>
            </a:r>
          </a:p>
        </p:txBody>
      </p:sp>
      <p:sp>
        <p:nvSpPr>
          <p:cNvPr id="16" name="Rounded Rectangle 6">
            <a:extLst>
              <a:ext uri="{FF2B5EF4-FFF2-40B4-BE49-F238E27FC236}">
                <a16:creationId xmlns:a16="http://schemas.microsoft.com/office/drawing/2014/main" id="{355110B6-5DE1-4F32-A48C-CA1F118ACC7C}"/>
              </a:ext>
            </a:extLst>
          </p:cNvPr>
          <p:cNvSpPr/>
          <p:nvPr/>
        </p:nvSpPr>
        <p:spPr>
          <a:xfrm>
            <a:off x="-3211295" y="6561664"/>
            <a:ext cx="2989319" cy="745592"/>
          </a:xfrm>
          <a:prstGeom prst="roundRect">
            <a:avLst>
              <a:gd name="adj" fmla="val 21674"/>
            </a:avLst>
          </a:prstGeom>
          <a:solidFill>
            <a:schemeClr val="bg1">
              <a:lumMod val="40000"/>
              <a:lumOff val="60000"/>
            </a:schemeClr>
          </a:solidFill>
          <a:ln w="12700" cap="flat" cmpd="sng" algn="ctr">
            <a:noFill/>
            <a:prstDash val="lgDash"/>
            <a:miter lim="800000"/>
          </a:ln>
          <a:effectLst/>
        </p:spPr>
        <p:txBody>
          <a:bodyPr rtlCol="0" anchor="ctr"/>
          <a:lstStyle/>
          <a:p>
            <a:pPr defTabSz="1344579"/>
            <a:r>
              <a:rPr lang="en-US" sz="2700" kern="0">
                <a:solidFill>
                  <a:srgbClr val="1A1A1A"/>
                </a:solidFill>
                <a:latin typeface="Calibri" panose="020F0502020204030204"/>
              </a:rPr>
              <a:t>Bots, Msg Ext: </a:t>
            </a:r>
            <a:br>
              <a:rPr lang="en-US" sz="2700" kern="0">
                <a:solidFill>
                  <a:srgbClr val="1A1A1A"/>
                </a:solidFill>
                <a:latin typeface="Calibri" panose="020F0502020204030204"/>
              </a:rPr>
            </a:br>
            <a:r>
              <a:rPr lang="en-US" sz="2700" kern="0">
                <a:solidFill>
                  <a:srgbClr val="1A1A1A"/>
                </a:solidFill>
                <a:latin typeface="Calibri" panose="020F0502020204030204"/>
              </a:rPr>
              <a:t>Azure Bot SDK</a:t>
            </a:r>
          </a:p>
        </p:txBody>
      </p:sp>
      <p:sp>
        <p:nvSpPr>
          <p:cNvPr id="11" name="TextBox 10">
            <a:extLst>
              <a:ext uri="{FF2B5EF4-FFF2-40B4-BE49-F238E27FC236}">
                <a16:creationId xmlns:a16="http://schemas.microsoft.com/office/drawing/2014/main" id="{4C538FD1-8E8B-4DAF-17DC-745F130E3A58}"/>
              </a:ext>
            </a:extLst>
          </p:cNvPr>
          <p:cNvSpPr txBox="1"/>
          <p:nvPr/>
        </p:nvSpPr>
        <p:spPr>
          <a:xfrm>
            <a:off x="2492828" y="4960648"/>
            <a:ext cx="11546114" cy="369332"/>
          </a:xfrm>
          <a:prstGeom prst="rect">
            <a:avLst/>
          </a:prstGeom>
          <a:noFill/>
        </p:spPr>
        <p:txBody>
          <a:bodyPr wrap="square">
            <a:spAutoFit/>
          </a:bodyPr>
          <a:lstStyle/>
          <a:p>
            <a:pPr marL="285750" indent="-285750">
              <a:buFont typeface="Arial" panose="020B0604020202020204" pitchFamily="34" charset="0"/>
              <a:buChar char="•"/>
            </a:pPr>
            <a:r>
              <a:rPr lang="en-US" dirty="0"/>
              <a:t>Adaptive Card actions</a:t>
            </a:r>
          </a:p>
        </p:txBody>
      </p:sp>
    </p:spTree>
    <p:custDataLst>
      <p:tags r:id="rId1"/>
    </p:custDataLst>
    <p:extLst>
      <p:ext uri="{BB962C8B-B14F-4D97-AF65-F5344CB8AC3E}">
        <p14:creationId xmlns:p14="http://schemas.microsoft.com/office/powerpoint/2010/main" val="315690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8F22FB7-9758-BD0F-AC5E-A1AF8C2D9610}"/>
              </a:ext>
            </a:extLst>
          </p:cNvPr>
          <p:cNvSpPr/>
          <p:nvPr/>
        </p:nvSpPr>
        <p:spPr>
          <a:xfrm>
            <a:off x="801284" y="1544404"/>
            <a:ext cx="5703726" cy="7675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3198" dirty="0">
                <a:solidFill>
                  <a:schemeClr val="bg1"/>
                </a:solidFill>
              </a:rPr>
              <a:t>Teams Application</a:t>
            </a:r>
          </a:p>
        </p:txBody>
      </p:sp>
      <p:sp>
        <p:nvSpPr>
          <p:cNvPr id="70" name="Rectangle: Rounded Corners 69">
            <a:extLst>
              <a:ext uri="{FF2B5EF4-FFF2-40B4-BE49-F238E27FC236}">
                <a16:creationId xmlns:a16="http://schemas.microsoft.com/office/drawing/2014/main" id="{E6C2A5B8-7CDB-75CA-BF0C-1412E173B3B8}"/>
              </a:ext>
            </a:extLst>
          </p:cNvPr>
          <p:cNvSpPr/>
          <p:nvPr/>
        </p:nvSpPr>
        <p:spPr>
          <a:xfrm>
            <a:off x="11498400" y="829289"/>
            <a:ext cx="1752352" cy="1478917"/>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Azure AD</a:t>
            </a:r>
          </a:p>
        </p:txBody>
      </p:sp>
      <p:sp>
        <p:nvSpPr>
          <p:cNvPr id="2" name="Title 1">
            <a:extLst>
              <a:ext uri="{FF2B5EF4-FFF2-40B4-BE49-F238E27FC236}">
                <a16:creationId xmlns:a16="http://schemas.microsoft.com/office/drawing/2014/main" id="{4B29B669-8EEF-79AE-9F72-32CD805BB712}"/>
              </a:ext>
            </a:extLst>
          </p:cNvPr>
          <p:cNvSpPr>
            <a:spLocks noGrp="1"/>
          </p:cNvSpPr>
          <p:nvPr>
            <p:ph type="title"/>
          </p:nvPr>
        </p:nvSpPr>
        <p:spPr>
          <a:xfrm>
            <a:off x="7551867" y="8766875"/>
            <a:ext cx="9934849" cy="1142837"/>
          </a:xfrm>
        </p:spPr>
        <p:txBody>
          <a:bodyPr>
            <a:normAutofit fontScale="90000"/>
          </a:bodyPr>
          <a:lstStyle/>
          <a:p>
            <a:pPr algn="r"/>
            <a:r>
              <a:rPr lang="en-US" sz="7200" dirty="0"/>
              <a:t>Anatomy of a Teams App</a:t>
            </a:r>
          </a:p>
        </p:txBody>
      </p:sp>
      <p:sp>
        <p:nvSpPr>
          <p:cNvPr id="4" name="Rectangle 3">
            <a:extLst>
              <a:ext uri="{FF2B5EF4-FFF2-40B4-BE49-F238E27FC236}">
                <a16:creationId xmlns:a16="http://schemas.microsoft.com/office/drawing/2014/main" id="{EBC83899-73F3-291C-B9D8-56F898DA1023}"/>
              </a:ext>
            </a:extLst>
          </p:cNvPr>
          <p:cNvSpPr/>
          <p:nvPr/>
        </p:nvSpPr>
        <p:spPr>
          <a:xfrm>
            <a:off x="965201" y="1732821"/>
            <a:ext cx="3866136" cy="27679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a:t>Your app’s web pages in the Teams client</a:t>
            </a:r>
          </a:p>
        </p:txBody>
      </p:sp>
      <p:sp>
        <p:nvSpPr>
          <p:cNvPr id="5" name="Rectangle 4">
            <a:extLst>
              <a:ext uri="{FF2B5EF4-FFF2-40B4-BE49-F238E27FC236}">
                <a16:creationId xmlns:a16="http://schemas.microsoft.com/office/drawing/2014/main" id="{B6132FF9-46C0-1F05-B1AE-42B9DB4E70EA}"/>
              </a:ext>
            </a:extLst>
          </p:cNvPr>
          <p:cNvSpPr/>
          <p:nvPr/>
        </p:nvSpPr>
        <p:spPr>
          <a:xfrm>
            <a:off x="965202" y="5279331"/>
            <a:ext cx="3866135" cy="279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br>
              <a:rPr lang="en-US" sz="2800" dirty="0"/>
            </a:br>
            <a:br>
              <a:rPr lang="en-US" sz="2800" dirty="0"/>
            </a:br>
            <a:br>
              <a:rPr lang="en-US" sz="2800" dirty="0"/>
            </a:br>
            <a:br>
              <a:rPr lang="en-US" sz="2800" dirty="0"/>
            </a:br>
            <a:r>
              <a:rPr lang="en-US" sz="2800" dirty="0"/>
              <a:t>Your app’s</a:t>
            </a:r>
            <a:br>
              <a:rPr lang="en-US" sz="2800" dirty="0"/>
            </a:br>
            <a:r>
              <a:rPr lang="en-US" sz="2800" dirty="0"/>
              <a:t>web servers(s)</a:t>
            </a:r>
          </a:p>
        </p:txBody>
      </p:sp>
      <p:sp>
        <p:nvSpPr>
          <p:cNvPr id="7" name="Rectangle: Rounded Corners 6">
            <a:extLst>
              <a:ext uri="{FF2B5EF4-FFF2-40B4-BE49-F238E27FC236}">
                <a16:creationId xmlns:a16="http://schemas.microsoft.com/office/drawing/2014/main" id="{9D159FDE-8289-941F-E404-DB2316B93248}"/>
              </a:ext>
            </a:extLst>
          </p:cNvPr>
          <p:cNvSpPr/>
          <p:nvPr/>
        </p:nvSpPr>
        <p:spPr>
          <a:xfrm>
            <a:off x="11505865" y="2472118"/>
            <a:ext cx="1752352" cy="2576146"/>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Microsoft Graph API</a:t>
            </a:r>
          </a:p>
        </p:txBody>
      </p:sp>
      <p:pic>
        <p:nvPicPr>
          <p:cNvPr id="27" name="Picture 26" descr="Icon&#10;&#10;Description automatically generated">
            <a:extLst>
              <a:ext uri="{FF2B5EF4-FFF2-40B4-BE49-F238E27FC236}">
                <a16:creationId xmlns:a16="http://schemas.microsoft.com/office/drawing/2014/main" id="{07451E15-3921-C770-E5CB-F87090405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0487" y="4740659"/>
            <a:ext cx="1257123" cy="1145689"/>
          </a:xfrm>
          <a:prstGeom prst="rect">
            <a:avLst/>
          </a:prstGeom>
        </p:spPr>
      </p:pic>
      <p:sp>
        <p:nvSpPr>
          <p:cNvPr id="30" name="TextBox 29">
            <a:extLst>
              <a:ext uri="{FF2B5EF4-FFF2-40B4-BE49-F238E27FC236}">
                <a16:creationId xmlns:a16="http://schemas.microsoft.com/office/drawing/2014/main" id="{6BB7A1B9-281F-A32C-384C-36C821DEB21B}"/>
              </a:ext>
            </a:extLst>
          </p:cNvPr>
          <p:cNvSpPr txBox="1"/>
          <p:nvPr/>
        </p:nvSpPr>
        <p:spPr>
          <a:xfrm>
            <a:off x="14163825" y="1544404"/>
            <a:ext cx="3020183" cy="830997"/>
          </a:xfrm>
          <a:prstGeom prst="rect">
            <a:avLst/>
          </a:prstGeom>
          <a:noFill/>
        </p:spPr>
        <p:txBody>
          <a:bodyPr wrap="square" rtlCol="0">
            <a:spAutoFit/>
          </a:bodyPr>
          <a:lstStyle/>
          <a:p>
            <a:pPr algn="ctr"/>
            <a:r>
              <a:rPr lang="en-US" sz="2400"/>
              <a:t>Microsoft 365</a:t>
            </a:r>
            <a:br>
              <a:rPr lang="en-US" sz="2400"/>
            </a:br>
            <a:r>
              <a:rPr lang="en-US" sz="2400"/>
              <a:t>Data</a:t>
            </a:r>
          </a:p>
        </p:txBody>
      </p:sp>
      <p:cxnSp>
        <p:nvCxnSpPr>
          <p:cNvPr id="43" name="Connector: Curved 42">
            <a:extLst>
              <a:ext uri="{FF2B5EF4-FFF2-40B4-BE49-F238E27FC236}">
                <a16:creationId xmlns:a16="http://schemas.microsoft.com/office/drawing/2014/main" id="{DC61DA37-329A-C2B5-CD2D-C04A2D64C09A}"/>
              </a:ext>
            </a:extLst>
          </p:cNvPr>
          <p:cNvCxnSpPr>
            <a:cxnSpLocks/>
            <a:stCxn id="39" idx="3"/>
            <a:endCxn id="7" idx="1"/>
          </p:cNvCxnSpPr>
          <p:nvPr/>
        </p:nvCxnSpPr>
        <p:spPr>
          <a:xfrm flipV="1">
            <a:off x="4649492" y="3760191"/>
            <a:ext cx="6856373" cy="2378263"/>
          </a:xfrm>
          <a:prstGeom prst="curvedConnector3">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1" name="Connector: Curved 80">
            <a:extLst>
              <a:ext uri="{FF2B5EF4-FFF2-40B4-BE49-F238E27FC236}">
                <a16:creationId xmlns:a16="http://schemas.microsoft.com/office/drawing/2014/main" id="{1D573363-51F2-67C4-9F15-D42E5C31E947}"/>
              </a:ext>
            </a:extLst>
          </p:cNvPr>
          <p:cNvCxnSpPr>
            <a:cxnSpLocks/>
            <a:stCxn id="7" idx="3"/>
          </p:cNvCxnSpPr>
          <p:nvPr/>
        </p:nvCxnSpPr>
        <p:spPr>
          <a:xfrm>
            <a:off x="13258217" y="3760191"/>
            <a:ext cx="989627" cy="1059505"/>
          </a:xfrm>
          <a:prstGeom prst="curvedConnector2">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4" name="Connector: Curved 83">
            <a:extLst>
              <a:ext uri="{FF2B5EF4-FFF2-40B4-BE49-F238E27FC236}">
                <a16:creationId xmlns:a16="http://schemas.microsoft.com/office/drawing/2014/main" id="{3B006FBC-BA8A-9FC3-47CA-4E524912827E}"/>
              </a:ext>
            </a:extLst>
          </p:cNvPr>
          <p:cNvCxnSpPr>
            <a:cxnSpLocks/>
            <a:stCxn id="7" idx="3"/>
          </p:cNvCxnSpPr>
          <p:nvPr/>
        </p:nvCxnSpPr>
        <p:spPr>
          <a:xfrm flipV="1">
            <a:off x="13258218" y="2882298"/>
            <a:ext cx="1184413" cy="877893"/>
          </a:xfrm>
          <a:prstGeom prst="curvedConnector3">
            <a:avLst>
              <a:gd name="adj1" fmla="val 50000"/>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7" name="Connector: Curved 86">
            <a:extLst>
              <a:ext uri="{FF2B5EF4-FFF2-40B4-BE49-F238E27FC236}">
                <a16:creationId xmlns:a16="http://schemas.microsoft.com/office/drawing/2014/main" id="{75378D91-CC80-E01F-FA16-D89ED9877056}"/>
              </a:ext>
            </a:extLst>
          </p:cNvPr>
          <p:cNvCxnSpPr>
            <a:cxnSpLocks/>
            <a:stCxn id="7" idx="3"/>
          </p:cNvCxnSpPr>
          <p:nvPr/>
        </p:nvCxnSpPr>
        <p:spPr>
          <a:xfrm>
            <a:off x="13258217" y="3760191"/>
            <a:ext cx="1561878" cy="315007"/>
          </a:xfrm>
          <a:prstGeom prst="curvedConnector3">
            <a:avLst>
              <a:gd name="adj1" fmla="val 50000"/>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44F67EFB-8B65-A083-C624-C6C94F946074}"/>
              </a:ext>
            </a:extLst>
          </p:cNvPr>
          <p:cNvSpPr/>
          <p:nvPr/>
        </p:nvSpPr>
        <p:spPr>
          <a:xfrm>
            <a:off x="11505865" y="5533972"/>
            <a:ext cx="1752352" cy="2576146"/>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r>
              <a:rPr lang="en-US"/>
              <a:t>Azure Bot Framework</a:t>
            </a:r>
          </a:p>
        </p:txBody>
      </p:sp>
      <p:cxnSp>
        <p:nvCxnSpPr>
          <p:cNvPr id="16" name="Connector: Curved 15">
            <a:extLst>
              <a:ext uri="{FF2B5EF4-FFF2-40B4-BE49-F238E27FC236}">
                <a16:creationId xmlns:a16="http://schemas.microsoft.com/office/drawing/2014/main" id="{C0289E77-7799-5E10-17B9-FE1A345C1D44}"/>
              </a:ext>
            </a:extLst>
          </p:cNvPr>
          <p:cNvCxnSpPr>
            <a:cxnSpLocks/>
            <a:endCxn id="22" idx="3"/>
          </p:cNvCxnSpPr>
          <p:nvPr/>
        </p:nvCxnSpPr>
        <p:spPr>
          <a:xfrm rot="10800000" flipV="1">
            <a:off x="12877273" y="5697588"/>
            <a:ext cx="1109505" cy="629505"/>
          </a:xfrm>
          <a:prstGeom prst="curvedConnector3">
            <a:avLst>
              <a:gd name="adj1" fmla="val 50000"/>
            </a:avLst>
          </a:prstGeom>
          <a:ln w="57150">
            <a:solidFill>
              <a:schemeClr val="tx1"/>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pic>
        <p:nvPicPr>
          <p:cNvPr id="22" name="Graphic 21" descr="Robot outline">
            <a:extLst>
              <a:ext uri="{FF2B5EF4-FFF2-40B4-BE49-F238E27FC236}">
                <a16:creationId xmlns:a16="http://schemas.microsoft.com/office/drawing/2014/main" id="{09E2740F-78ED-5561-3E1C-AF9BC4412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3000" y="5869957"/>
            <a:ext cx="914271" cy="914271"/>
          </a:xfrm>
          <a:prstGeom prst="rect">
            <a:avLst/>
          </a:prstGeom>
        </p:spPr>
      </p:pic>
      <p:pic>
        <p:nvPicPr>
          <p:cNvPr id="13" name="Picture 12" descr="A close up of a sign&#10;&#10;Description automatically generated">
            <a:extLst>
              <a:ext uri="{FF2B5EF4-FFF2-40B4-BE49-F238E27FC236}">
                <a16:creationId xmlns:a16="http://schemas.microsoft.com/office/drawing/2014/main" id="{EF1754BC-3A3A-DBEC-A578-5D691EC73DD2}"/>
              </a:ext>
            </a:extLst>
          </p:cNvPr>
          <p:cNvPicPr>
            <a:picLocks noChangeAspect="1"/>
          </p:cNvPicPr>
          <p:nvPr/>
        </p:nvPicPr>
        <p:blipFill>
          <a:blip r:embed="rId6"/>
          <a:stretch>
            <a:fillRect/>
          </a:stretch>
        </p:blipFill>
        <p:spPr>
          <a:xfrm>
            <a:off x="16000196" y="4006856"/>
            <a:ext cx="729805" cy="634790"/>
          </a:xfrm>
          <a:prstGeom prst="rect">
            <a:avLst/>
          </a:prstGeom>
        </p:spPr>
      </p:pic>
      <p:pic>
        <p:nvPicPr>
          <p:cNvPr id="15" name="Picture 14" descr="A close up of a sign&#10;&#10;Description automatically generated">
            <a:extLst>
              <a:ext uri="{FF2B5EF4-FFF2-40B4-BE49-F238E27FC236}">
                <a16:creationId xmlns:a16="http://schemas.microsoft.com/office/drawing/2014/main" id="{B5A6F190-ADFC-5872-C1D4-4305AB5D8B4F}"/>
              </a:ext>
            </a:extLst>
          </p:cNvPr>
          <p:cNvPicPr>
            <a:picLocks noChangeAspect="1"/>
          </p:cNvPicPr>
          <p:nvPr/>
        </p:nvPicPr>
        <p:blipFill>
          <a:blip r:embed="rId7"/>
          <a:stretch>
            <a:fillRect/>
          </a:stretch>
        </p:blipFill>
        <p:spPr>
          <a:xfrm>
            <a:off x="14342323" y="3296985"/>
            <a:ext cx="731827" cy="636812"/>
          </a:xfrm>
          <a:prstGeom prst="rect">
            <a:avLst/>
          </a:prstGeom>
        </p:spPr>
      </p:pic>
      <p:pic>
        <p:nvPicPr>
          <p:cNvPr id="18" name="Picture 17" descr="A close up of a sign&#10;&#10;Description automatically generated">
            <a:extLst>
              <a:ext uri="{FF2B5EF4-FFF2-40B4-BE49-F238E27FC236}">
                <a16:creationId xmlns:a16="http://schemas.microsoft.com/office/drawing/2014/main" id="{A337B086-29DF-C99B-781D-1205F47CF4D0}"/>
              </a:ext>
            </a:extLst>
          </p:cNvPr>
          <p:cNvPicPr>
            <a:picLocks noChangeAspect="1"/>
          </p:cNvPicPr>
          <p:nvPr/>
        </p:nvPicPr>
        <p:blipFill>
          <a:blip r:embed="rId8"/>
          <a:stretch>
            <a:fillRect/>
          </a:stretch>
        </p:blipFill>
        <p:spPr>
          <a:xfrm>
            <a:off x="15489488" y="3292210"/>
            <a:ext cx="731827" cy="634790"/>
          </a:xfrm>
          <a:prstGeom prst="rect">
            <a:avLst/>
          </a:prstGeom>
        </p:spPr>
      </p:pic>
      <p:pic>
        <p:nvPicPr>
          <p:cNvPr id="20" name="Picture 19" descr="A picture containing clock, sign&#10;&#10;Description automatically generated">
            <a:extLst>
              <a:ext uri="{FF2B5EF4-FFF2-40B4-BE49-F238E27FC236}">
                <a16:creationId xmlns:a16="http://schemas.microsoft.com/office/drawing/2014/main" id="{A374F822-C90B-299A-C89C-38B6CD61B5F7}"/>
              </a:ext>
            </a:extLst>
          </p:cNvPr>
          <p:cNvPicPr>
            <a:picLocks noChangeAspect="1"/>
          </p:cNvPicPr>
          <p:nvPr/>
        </p:nvPicPr>
        <p:blipFill>
          <a:blip r:embed="rId9"/>
          <a:stretch>
            <a:fillRect/>
          </a:stretch>
        </p:blipFill>
        <p:spPr>
          <a:xfrm>
            <a:off x="17035907" y="4005764"/>
            <a:ext cx="733849" cy="634788"/>
          </a:xfrm>
          <a:prstGeom prst="rect">
            <a:avLst/>
          </a:prstGeom>
        </p:spPr>
      </p:pic>
      <p:pic>
        <p:nvPicPr>
          <p:cNvPr id="24" name="Picture 23" descr="A close up of a sign&#10;&#10;Description automatically generated">
            <a:extLst>
              <a:ext uri="{FF2B5EF4-FFF2-40B4-BE49-F238E27FC236}">
                <a16:creationId xmlns:a16="http://schemas.microsoft.com/office/drawing/2014/main" id="{3A01E28D-CED2-17E6-6D80-8318F332BC05}"/>
              </a:ext>
            </a:extLst>
          </p:cNvPr>
          <p:cNvPicPr>
            <a:picLocks noChangeAspect="1"/>
          </p:cNvPicPr>
          <p:nvPr/>
        </p:nvPicPr>
        <p:blipFill>
          <a:blip r:embed="rId10"/>
          <a:stretch>
            <a:fillRect/>
          </a:stretch>
        </p:blipFill>
        <p:spPr>
          <a:xfrm>
            <a:off x="14964485" y="4005766"/>
            <a:ext cx="729805" cy="634790"/>
          </a:xfrm>
          <a:prstGeom prst="rect">
            <a:avLst/>
          </a:prstGeom>
        </p:spPr>
      </p:pic>
      <p:grpSp>
        <p:nvGrpSpPr>
          <p:cNvPr id="26" name="Group 25">
            <a:extLst>
              <a:ext uri="{FF2B5EF4-FFF2-40B4-BE49-F238E27FC236}">
                <a16:creationId xmlns:a16="http://schemas.microsoft.com/office/drawing/2014/main" id="{9E590334-542C-FE6A-0FC4-7AD15CA79A98}"/>
              </a:ext>
            </a:extLst>
          </p:cNvPr>
          <p:cNvGrpSpPr/>
          <p:nvPr/>
        </p:nvGrpSpPr>
        <p:grpSpPr>
          <a:xfrm>
            <a:off x="14738748" y="2493979"/>
            <a:ext cx="805357" cy="663925"/>
            <a:chOff x="1633395" y="5031310"/>
            <a:chExt cx="1514495" cy="1248527"/>
          </a:xfrm>
        </p:grpSpPr>
        <p:pic>
          <p:nvPicPr>
            <p:cNvPr id="32" name="Picture 31" descr="A close up of a sign&#10;&#10;Description automatically generated">
              <a:extLst>
                <a:ext uri="{FF2B5EF4-FFF2-40B4-BE49-F238E27FC236}">
                  <a16:creationId xmlns:a16="http://schemas.microsoft.com/office/drawing/2014/main" id="{06389F27-B269-20F7-073F-21464CEB865C}"/>
                </a:ext>
              </a:extLst>
            </p:cNvPr>
            <p:cNvPicPr>
              <a:picLocks noChangeAspect="1"/>
            </p:cNvPicPr>
            <p:nvPr/>
          </p:nvPicPr>
          <p:blipFill>
            <a:blip r:embed="rId11"/>
            <a:stretch>
              <a:fillRect/>
            </a:stretch>
          </p:blipFill>
          <p:spPr>
            <a:xfrm>
              <a:off x="1633395" y="5031310"/>
              <a:ext cx="1072103" cy="1060223"/>
            </a:xfrm>
            <a:prstGeom prst="rect">
              <a:avLst/>
            </a:prstGeom>
          </p:spPr>
        </p:pic>
        <p:pic>
          <p:nvPicPr>
            <p:cNvPr id="34" name="Picture 33" descr="A close up of a logo&#10;&#10;Description automatically generated">
              <a:extLst>
                <a:ext uri="{FF2B5EF4-FFF2-40B4-BE49-F238E27FC236}">
                  <a16:creationId xmlns:a16="http://schemas.microsoft.com/office/drawing/2014/main" id="{3B682707-C9D9-FA88-9D52-69206DAF983B}"/>
                </a:ext>
              </a:extLst>
            </p:cNvPr>
            <p:cNvPicPr>
              <a:picLocks noChangeAspect="1"/>
            </p:cNvPicPr>
            <p:nvPr/>
          </p:nvPicPr>
          <p:blipFill>
            <a:blip r:embed="rId12"/>
            <a:stretch>
              <a:fillRect/>
            </a:stretch>
          </p:blipFill>
          <p:spPr>
            <a:xfrm>
              <a:off x="2025173" y="5561422"/>
              <a:ext cx="1122717" cy="718415"/>
            </a:xfrm>
            <a:prstGeom prst="rect">
              <a:avLst/>
            </a:prstGeom>
          </p:spPr>
        </p:pic>
      </p:grpSp>
      <p:pic>
        <p:nvPicPr>
          <p:cNvPr id="35" name="Picture 34" descr="Icon&#10;&#10;Description automatically generated">
            <a:extLst>
              <a:ext uri="{FF2B5EF4-FFF2-40B4-BE49-F238E27FC236}">
                <a16:creationId xmlns:a16="http://schemas.microsoft.com/office/drawing/2014/main" id="{83B538D0-8376-EE5C-D4CB-078131F0A4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432162" y="3225893"/>
            <a:ext cx="494706" cy="652795"/>
          </a:xfrm>
          <a:prstGeom prst="rect">
            <a:avLst/>
          </a:prstGeom>
        </p:spPr>
      </p:pic>
      <p:pic>
        <p:nvPicPr>
          <p:cNvPr id="37" name="Picture 36" descr="Icon&#10;&#10;Description automatically generated">
            <a:extLst>
              <a:ext uri="{FF2B5EF4-FFF2-40B4-BE49-F238E27FC236}">
                <a16:creationId xmlns:a16="http://schemas.microsoft.com/office/drawing/2014/main" id="{C69170E3-931C-8E0E-22CD-F51E729541C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817180" y="2388607"/>
            <a:ext cx="749000" cy="730274"/>
          </a:xfrm>
          <a:prstGeom prst="rect">
            <a:avLst/>
          </a:prstGeom>
        </p:spPr>
      </p:pic>
      <p:sp>
        <p:nvSpPr>
          <p:cNvPr id="56" name="Rectangle 55">
            <a:extLst>
              <a:ext uri="{FF2B5EF4-FFF2-40B4-BE49-F238E27FC236}">
                <a16:creationId xmlns:a16="http://schemas.microsoft.com/office/drawing/2014/main" id="{827E812E-6780-DF3D-A740-A3B84C4E7518}"/>
              </a:ext>
            </a:extLst>
          </p:cNvPr>
          <p:cNvSpPr/>
          <p:nvPr/>
        </p:nvSpPr>
        <p:spPr bwMode="auto">
          <a:xfrm>
            <a:off x="1313492" y="1934415"/>
            <a:ext cx="3102506" cy="369933"/>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2" tIns="219426" rIns="274282" bIns="219426" numCol="1" spcCol="0" rtlCol="0" fromWordArt="0" anchor="ctr" anchorCtr="0" forceAA="0" compatLnSpc="1">
            <a:prstTxWarp prst="textNoShape">
              <a:avLst/>
            </a:prstTxWarp>
            <a:noAutofit/>
          </a:bodyPr>
          <a:lstStyle/>
          <a:p>
            <a:pPr algn="ctr" defTabSz="1398487" fontAlgn="base">
              <a:spcBef>
                <a:spcPct val="0"/>
              </a:spcBef>
              <a:spcAft>
                <a:spcPct val="0"/>
              </a:spcAft>
            </a:pPr>
            <a:r>
              <a:rPr lang="en-US" sz="1400" dirty="0">
                <a:solidFill>
                  <a:srgbClr val="FFFFFF"/>
                </a:solidFill>
                <a:ea typeface="Segoe UI" pitchFamily="34" charset="0"/>
                <a:cs typeface="Segoe UI" pitchFamily="34" charset="0"/>
              </a:rPr>
              <a:t>Teams JavaScript SDK</a:t>
            </a:r>
          </a:p>
        </p:txBody>
      </p:sp>
      <p:sp>
        <p:nvSpPr>
          <p:cNvPr id="66" name="TextBox 65">
            <a:extLst>
              <a:ext uri="{FF2B5EF4-FFF2-40B4-BE49-F238E27FC236}">
                <a16:creationId xmlns:a16="http://schemas.microsoft.com/office/drawing/2014/main" id="{B4811DAA-A6BE-1E77-1343-F97E6A526080}"/>
              </a:ext>
            </a:extLst>
          </p:cNvPr>
          <p:cNvSpPr txBox="1"/>
          <p:nvPr/>
        </p:nvSpPr>
        <p:spPr>
          <a:xfrm>
            <a:off x="9655568" y="6872701"/>
            <a:ext cx="1669675" cy="369332"/>
          </a:xfrm>
          <a:prstGeom prst="rect">
            <a:avLst/>
          </a:prstGeom>
          <a:noFill/>
        </p:spPr>
        <p:txBody>
          <a:bodyPr wrap="square" lIns="0" tIns="0" rIns="0" bIns="0" rtlCol="0">
            <a:spAutoFit/>
          </a:bodyPr>
          <a:lstStyle/>
          <a:p>
            <a:pPr algn="l"/>
            <a:r>
              <a:rPr lang="en-US" sz="2400" i="1" dirty="0"/>
              <a:t>REST API</a:t>
            </a:r>
          </a:p>
        </p:txBody>
      </p:sp>
      <p:pic>
        <p:nvPicPr>
          <p:cNvPr id="69" name="Picture 68" descr="A close up of a logo&#10;&#10;Description automatically generated">
            <a:extLst>
              <a:ext uri="{FF2B5EF4-FFF2-40B4-BE49-F238E27FC236}">
                <a16:creationId xmlns:a16="http://schemas.microsoft.com/office/drawing/2014/main" id="{37FAF08C-6761-D8C4-C2C0-FEA22F48006D}"/>
              </a:ext>
            </a:extLst>
          </p:cNvPr>
          <p:cNvPicPr>
            <a:picLocks noChangeAspect="1"/>
          </p:cNvPicPr>
          <p:nvPr/>
        </p:nvPicPr>
        <p:blipFill>
          <a:blip r:embed="rId15">
            <a:clrChange>
              <a:clrFrom>
                <a:srgbClr val="000000">
                  <a:alpha val="0"/>
                </a:srgbClr>
              </a:clrFrom>
              <a:clrTo>
                <a:srgbClr val="000000">
                  <a:alpha val="0"/>
                </a:srgbClr>
              </a:clrTo>
            </a:clrChange>
          </a:blip>
          <a:stretch>
            <a:fillRect/>
          </a:stretch>
        </p:blipFill>
        <p:spPr>
          <a:xfrm>
            <a:off x="12311272" y="1052527"/>
            <a:ext cx="661640" cy="661641"/>
          </a:xfrm>
          <a:prstGeom prst="rect">
            <a:avLst/>
          </a:prstGeom>
          <a:solidFill>
            <a:schemeClr val="bg1">
              <a:lumMod val="60000"/>
              <a:lumOff val="40000"/>
            </a:schemeClr>
          </a:solidFill>
        </p:spPr>
      </p:pic>
      <p:cxnSp>
        <p:nvCxnSpPr>
          <p:cNvPr id="71" name="Connector: Curved 70">
            <a:extLst>
              <a:ext uri="{FF2B5EF4-FFF2-40B4-BE49-F238E27FC236}">
                <a16:creationId xmlns:a16="http://schemas.microsoft.com/office/drawing/2014/main" id="{AA947708-BB39-EF91-9836-AA585970FFE6}"/>
              </a:ext>
            </a:extLst>
          </p:cNvPr>
          <p:cNvCxnSpPr>
            <a:cxnSpLocks/>
          </p:cNvCxnSpPr>
          <p:nvPr/>
        </p:nvCxnSpPr>
        <p:spPr>
          <a:xfrm flipV="1">
            <a:off x="4665804" y="1568747"/>
            <a:ext cx="6832594" cy="4142154"/>
          </a:xfrm>
          <a:prstGeom prst="curvedConnector3">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6" name="Connector: Curved 75">
            <a:extLst>
              <a:ext uri="{FF2B5EF4-FFF2-40B4-BE49-F238E27FC236}">
                <a16:creationId xmlns:a16="http://schemas.microsoft.com/office/drawing/2014/main" id="{20B25D8F-F307-4366-C2E6-19DEA8568D6D}"/>
              </a:ext>
            </a:extLst>
          </p:cNvPr>
          <p:cNvCxnSpPr>
            <a:cxnSpLocks/>
            <a:stCxn id="4" idx="2"/>
            <a:endCxn id="5" idx="0"/>
          </p:cNvCxnSpPr>
          <p:nvPr/>
        </p:nvCxnSpPr>
        <p:spPr>
          <a:xfrm rot="16200000" flipH="1">
            <a:off x="2508997" y="4890058"/>
            <a:ext cx="778544" cy="1"/>
          </a:xfrm>
          <a:prstGeom prst="curvedConnector3">
            <a:avLst>
              <a:gd name="adj1" fmla="val 50000"/>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 name="Connector: Curved 2">
            <a:extLst>
              <a:ext uri="{FF2B5EF4-FFF2-40B4-BE49-F238E27FC236}">
                <a16:creationId xmlns:a16="http://schemas.microsoft.com/office/drawing/2014/main" id="{D5D66EAD-89E9-247A-A012-200FE62B6A3F}"/>
              </a:ext>
            </a:extLst>
          </p:cNvPr>
          <p:cNvCxnSpPr>
            <a:cxnSpLocks/>
            <a:stCxn id="11" idx="1"/>
            <a:endCxn id="41" idx="3"/>
          </p:cNvCxnSpPr>
          <p:nvPr/>
        </p:nvCxnSpPr>
        <p:spPr>
          <a:xfrm rot="10800000">
            <a:off x="4649491" y="6570989"/>
            <a:ext cx="6856374" cy="251057"/>
          </a:xfrm>
          <a:prstGeom prst="curvedConnector3">
            <a:avLst>
              <a:gd name="adj1" fmla="val 50000"/>
            </a:avLst>
          </a:prstGeom>
          <a:ln w="57150">
            <a:solidFill>
              <a:schemeClr val="tx1"/>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Connector: Curved 11">
            <a:extLst>
              <a:ext uri="{FF2B5EF4-FFF2-40B4-BE49-F238E27FC236}">
                <a16:creationId xmlns:a16="http://schemas.microsoft.com/office/drawing/2014/main" id="{69496488-D8BA-BBA7-5478-B24D6CE019B5}"/>
              </a:ext>
            </a:extLst>
          </p:cNvPr>
          <p:cNvCxnSpPr>
            <a:cxnSpLocks/>
            <a:stCxn id="56" idx="3"/>
            <a:endCxn id="70" idx="1"/>
          </p:cNvCxnSpPr>
          <p:nvPr/>
        </p:nvCxnSpPr>
        <p:spPr>
          <a:xfrm flipV="1">
            <a:off x="4415998" y="1568748"/>
            <a:ext cx="7082402" cy="550634"/>
          </a:xfrm>
          <a:prstGeom prst="curvedConnector3">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77F29DE9-5218-B470-E988-980255C12517}"/>
              </a:ext>
            </a:extLst>
          </p:cNvPr>
          <p:cNvSpPr txBox="1"/>
          <p:nvPr/>
        </p:nvSpPr>
        <p:spPr>
          <a:xfrm rot="21182021">
            <a:off x="9701683" y="3860081"/>
            <a:ext cx="1669675" cy="369332"/>
          </a:xfrm>
          <a:prstGeom prst="rect">
            <a:avLst/>
          </a:prstGeom>
          <a:noFill/>
        </p:spPr>
        <p:txBody>
          <a:bodyPr wrap="square" lIns="0" tIns="0" rIns="0" bIns="0" rtlCol="0">
            <a:spAutoFit/>
          </a:bodyPr>
          <a:lstStyle/>
          <a:p>
            <a:pPr algn="l"/>
            <a:r>
              <a:rPr lang="en-US" sz="2400" i="1" dirty="0"/>
              <a:t>REST API</a:t>
            </a:r>
          </a:p>
        </p:txBody>
      </p:sp>
      <p:sp>
        <p:nvSpPr>
          <p:cNvPr id="31" name="TextBox 30">
            <a:extLst>
              <a:ext uri="{FF2B5EF4-FFF2-40B4-BE49-F238E27FC236}">
                <a16:creationId xmlns:a16="http://schemas.microsoft.com/office/drawing/2014/main" id="{A0B0BDFE-69F3-E110-6183-79E54253825E}"/>
              </a:ext>
            </a:extLst>
          </p:cNvPr>
          <p:cNvSpPr txBox="1"/>
          <p:nvPr/>
        </p:nvSpPr>
        <p:spPr>
          <a:xfrm rot="21278606">
            <a:off x="8062779" y="1294584"/>
            <a:ext cx="1669675" cy="369332"/>
          </a:xfrm>
          <a:prstGeom prst="rect">
            <a:avLst/>
          </a:prstGeom>
          <a:noFill/>
        </p:spPr>
        <p:txBody>
          <a:bodyPr wrap="square" lIns="0" tIns="0" rIns="0" bIns="0" rtlCol="0">
            <a:spAutoFit/>
          </a:bodyPr>
          <a:lstStyle/>
          <a:p>
            <a:pPr algn="l"/>
            <a:r>
              <a:rPr lang="en-US" sz="2400" i="1" dirty="0"/>
              <a:t>REST API</a:t>
            </a:r>
          </a:p>
        </p:txBody>
      </p:sp>
      <p:sp>
        <p:nvSpPr>
          <p:cNvPr id="36" name="TextBox 35">
            <a:extLst>
              <a:ext uri="{FF2B5EF4-FFF2-40B4-BE49-F238E27FC236}">
                <a16:creationId xmlns:a16="http://schemas.microsoft.com/office/drawing/2014/main" id="{CB01269C-41C6-9E16-B5EC-2E9A143C86C3}"/>
              </a:ext>
            </a:extLst>
          </p:cNvPr>
          <p:cNvSpPr txBox="1"/>
          <p:nvPr/>
        </p:nvSpPr>
        <p:spPr>
          <a:xfrm>
            <a:off x="3033340" y="4595540"/>
            <a:ext cx="1669675" cy="615553"/>
          </a:xfrm>
          <a:prstGeom prst="rect">
            <a:avLst/>
          </a:prstGeom>
          <a:noFill/>
        </p:spPr>
        <p:txBody>
          <a:bodyPr wrap="square" lIns="0" tIns="0" rIns="0" bIns="0" rtlCol="0">
            <a:spAutoFit/>
          </a:bodyPr>
          <a:lstStyle/>
          <a:p>
            <a:pPr algn="l"/>
            <a:r>
              <a:rPr lang="en-US" sz="2000" i="1" dirty="0">
                <a:solidFill>
                  <a:schemeClr val="bg1"/>
                </a:solidFill>
              </a:rPr>
              <a:t>Web content;</a:t>
            </a:r>
            <a:br>
              <a:rPr lang="en-US" sz="2000" i="1" dirty="0">
                <a:solidFill>
                  <a:schemeClr val="bg1"/>
                </a:solidFill>
              </a:rPr>
            </a:br>
            <a:r>
              <a:rPr lang="en-US" sz="2000" i="1" dirty="0">
                <a:solidFill>
                  <a:schemeClr val="bg1"/>
                </a:solidFill>
              </a:rPr>
              <a:t>REST API</a:t>
            </a:r>
          </a:p>
        </p:txBody>
      </p:sp>
      <p:sp>
        <p:nvSpPr>
          <p:cNvPr id="39" name="Rectangle 38">
            <a:extLst>
              <a:ext uri="{FF2B5EF4-FFF2-40B4-BE49-F238E27FC236}">
                <a16:creationId xmlns:a16="http://schemas.microsoft.com/office/drawing/2014/main" id="{9518D7CD-8733-BFC6-B687-24B40F9D78FF}"/>
              </a:ext>
            </a:extLst>
          </p:cNvPr>
          <p:cNvSpPr/>
          <p:nvPr/>
        </p:nvSpPr>
        <p:spPr>
          <a:xfrm>
            <a:off x="2828435" y="5979398"/>
            <a:ext cx="1821057" cy="318112"/>
          </a:xfrm>
          <a:prstGeom prst="rect">
            <a:avLst/>
          </a:prstGeom>
          <a:solidFill>
            <a:srgbClr val="5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Microsoft Graph SDK</a:t>
            </a:r>
          </a:p>
        </p:txBody>
      </p:sp>
      <p:sp>
        <p:nvSpPr>
          <p:cNvPr id="41" name="Rectangle 40">
            <a:extLst>
              <a:ext uri="{FF2B5EF4-FFF2-40B4-BE49-F238E27FC236}">
                <a16:creationId xmlns:a16="http://schemas.microsoft.com/office/drawing/2014/main" id="{DECCE2CF-F3C1-DF4B-F4E7-C9CADF9E7EA2}"/>
              </a:ext>
            </a:extLst>
          </p:cNvPr>
          <p:cNvSpPr/>
          <p:nvPr/>
        </p:nvSpPr>
        <p:spPr>
          <a:xfrm>
            <a:off x="2828434" y="6411932"/>
            <a:ext cx="1821057" cy="318112"/>
          </a:xfrm>
          <a:prstGeom prst="rect">
            <a:avLst/>
          </a:prstGeom>
          <a:solidFill>
            <a:srgbClr val="5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Bot Builder SDK</a:t>
            </a:r>
          </a:p>
        </p:txBody>
      </p:sp>
      <p:sp>
        <p:nvSpPr>
          <p:cNvPr id="79" name="Flowchart: Document 78">
            <a:extLst>
              <a:ext uri="{FF2B5EF4-FFF2-40B4-BE49-F238E27FC236}">
                <a16:creationId xmlns:a16="http://schemas.microsoft.com/office/drawing/2014/main" id="{C8EC1C44-D861-596C-605C-9FB5517039D0}"/>
              </a:ext>
            </a:extLst>
          </p:cNvPr>
          <p:cNvSpPr/>
          <p:nvPr/>
        </p:nvSpPr>
        <p:spPr>
          <a:xfrm>
            <a:off x="5170704" y="8197622"/>
            <a:ext cx="955146" cy="827058"/>
          </a:xfrm>
          <a:prstGeom prst="flowChartDocument">
            <a:avLst/>
          </a:prstGeom>
          <a:solidFill>
            <a:srgbClr val="262F7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51"/>
            <a:r>
              <a:rPr lang="en-US" sz="1500" dirty="0" err="1">
                <a:solidFill>
                  <a:srgbClr val="E6E6E6"/>
                </a:solidFill>
                <a:latin typeface="Segoe UI"/>
              </a:rPr>
              <a:t>manifest.json</a:t>
            </a:r>
            <a:endParaRPr lang="en-US" sz="1500" dirty="0">
              <a:solidFill>
                <a:srgbClr val="E6E6E6"/>
              </a:solidFill>
              <a:latin typeface="Segoe UI"/>
            </a:endParaRPr>
          </a:p>
        </p:txBody>
      </p:sp>
      <p:sp>
        <p:nvSpPr>
          <p:cNvPr id="80" name="TextBox 79">
            <a:extLst>
              <a:ext uri="{FF2B5EF4-FFF2-40B4-BE49-F238E27FC236}">
                <a16:creationId xmlns:a16="http://schemas.microsoft.com/office/drawing/2014/main" id="{D1BB9329-5F47-C5C1-2805-B05943EECE91}"/>
              </a:ext>
            </a:extLst>
          </p:cNvPr>
          <p:cNvSpPr txBox="1"/>
          <p:nvPr/>
        </p:nvSpPr>
        <p:spPr>
          <a:xfrm>
            <a:off x="13753030" y="6570988"/>
            <a:ext cx="343097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Message Extensions</a:t>
            </a:r>
          </a:p>
          <a:p>
            <a:pPr marL="285750" indent="-285750">
              <a:buFont typeface="Arial" panose="020B0604020202020204" pitchFamily="34" charset="0"/>
              <a:buChar char="•"/>
            </a:pPr>
            <a:r>
              <a:rPr lang="en-US" dirty="0"/>
              <a:t>Adaptive Card actions</a:t>
            </a:r>
          </a:p>
          <a:p>
            <a:pPr marL="285750" indent="-285750">
              <a:buFont typeface="Arial" panose="020B0604020202020204" pitchFamily="34" charset="0"/>
              <a:buChar char="•"/>
            </a:pPr>
            <a:r>
              <a:rPr lang="en-US" dirty="0"/>
              <a:t>Proactive Bots</a:t>
            </a:r>
          </a:p>
          <a:p>
            <a:pPr marL="285750" indent="-285750">
              <a:buFont typeface="Arial" panose="020B0604020202020204" pitchFamily="34" charset="0"/>
              <a:buChar char="•"/>
            </a:pPr>
            <a:r>
              <a:rPr lang="en-US" dirty="0"/>
              <a:t>Conversational bots</a:t>
            </a:r>
          </a:p>
        </p:txBody>
      </p:sp>
    </p:spTree>
    <p:extLst>
      <p:ext uri="{BB962C8B-B14F-4D97-AF65-F5344CB8AC3E}">
        <p14:creationId xmlns:p14="http://schemas.microsoft.com/office/powerpoint/2010/main" val="28361047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F1C181E-68A7-45BF-896B-D5904CE00620}"/>
              </a:ext>
            </a:extLst>
          </p:cNvPr>
          <p:cNvSpPr/>
          <p:nvPr/>
        </p:nvSpPr>
        <p:spPr bwMode="auto">
          <a:xfrm>
            <a:off x="221756" y="6982348"/>
            <a:ext cx="6948345" cy="245491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77A8937D-D029-468F-9655-6E18E256677A}"/>
              </a:ext>
            </a:extLst>
          </p:cNvPr>
          <p:cNvSpPr/>
          <p:nvPr/>
        </p:nvSpPr>
        <p:spPr bwMode="auto">
          <a:xfrm rot="20521011">
            <a:off x="1390785" y="856053"/>
            <a:ext cx="11746116" cy="883338"/>
          </a:xfrm>
          <a:prstGeom prst="rect">
            <a:avLst/>
          </a:prstGeom>
          <a:solidFill>
            <a:srgbClr val="13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Microsoft Graph API</a:t>
            </a:r>
          </a:p>
        </p:txBody>
      </p:sp>
      <p:sp>
        <p:nvSpPr>
          <p:cNvPr id="2" name="Title 1">
            <a:extLst>
              <a:ext uri="{FF2B5EF4-FFF2-40B4-BE49-F238E27FC236}">
                <a16:creationId xmlns:a16="http://schemas.microsoft.com/office/drawing/2014/main" id="{0E6B2C20-0C4C-44B2-9AB4-0836AB11FDAE}"/>
              </a:ext>
            </a:extLst>
          </p:cNvPr>
          <p:cNvSpPr>
            <a:spLocks noGrp="1"/>
          </p:cNvSpPr>
          <p:nvPr>
            <p:ph type="title"/>
          </p:nvPr>
        </p:nvSpPr>
        <p:spPr>
          <a:xfrm>
            <a:off x="882395" y="323054"/>
            <a:ext cx="16527780" cy="1661993"/>
          </a:xfrm>
        </p:spPr>
        <p:txBody>
          <a:bodyPr/>
          <a:lstStyle/>
          <a:p>
            <a:r>
              <a:rPr lang="en-US" dirty="0"/>
              <a:t>Microsoft 365</a:t>
            </a:r>
            <a:br>
              <a:rPr lang="en-US" dirty="0"/>
            </a:br>
            <a:r>
              <a:rPr lang="en-US" dirty="0"/>
              <a:t>Groups</a:t>
            </a:r>
          </a:p>
        </p:txBody>
      </p:sp>
      <p:pic>
        <p:nvPicPr>
          <p:cNvPr id="32" name="Picture 31" descr="A picture containing text&#10;&#10;Description automatically generated">
            <a:extLst>
              <a:ext uri="{FF2B5EF4-FFF2-40B4-BE49-F238E27FC236}">
                <a16:creationId xmlns:a16="http://schemas.microsoft.com/office/drawing/2014/main" id="{62379F67-1144-4783-9C85-B546EB26518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35748" y="1432543"/>
            <a:ext cx="1824258" cy="1666709"/>
          </a:xfrm>
          <a:prstGeom prst="rect">
            <a:avLst/>
          </a:prstGeom>
        </p:spPr>
      </p:pic>
      <p:pic>
        <p:nvPicPr>
          <p:cNvPr id="39" name="Picture 38" descr="A close up of a sign&#10;&#10;Description automatically generated">
            <a:extLst>
              <a:ext uri="{FF2B5EF4-FFF2-40B4-BE49-F238E27FC236}">
                <a16:creationId xmlns:a16="http://schemas.microsoft.com/office/drawing/2014/main" id="{0B46DDD9-34EE-4004-A749-E56E28AB7D9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4244278" y="2422934"/>
            <a:ext cx="1550771" cy="1678181"/>
          </a:xfrm>
          <a:prstGeom prst="rect">
            <a:avLst/>
          </a:prstGeom>
        </p:spPr>
      </p:pic>
      <p:sp>
        <p:nvSpPr>
          <p:cNvPr id="47" name="TextBox 46">
            <a:extLst>
              <a:ext uri="{FF2B5EF4-FFF2-40B4-BE49-F238E27FC236}">
                <a16:creationId xmlns:a16="http://schemas.microsoft.com/office/drawing/2014/main" id="{7645B096-1A0C-4F18-A473-3053CE7F6819}"/>
              </a:ext>
            </a:extLst>
          </p:cNvPr>
          <p:cNvSpPr txBox="1"/>
          <p:nvPr/>
        </p:nvSpPr>
        <p:spPr>
          <a:xfrm>
            <a:off x="7248737" y="6017405"/>
            <a:ext cx="10116080" cy="4395049"/>
          </a:xfrm>
          <a:prstGeom prst="rect">
            <a:avLst/>
          </a:prstGeom>
          <a:noFill/>
        </p:spPr>
        <p:txBody>
          <a:bodyPr wrap="square" lIns="274320" tIns="219456" rIns="274320" bIns="219456" rtlCol="0">
            <a:spAutoFit/>
          </a:bodyPr>
          <a:lstStyle/>
          <a:p>
            <a:pPr>
              <a:lnSpc>
                <a:spcPct val="90000"/>
              </a:lnSpc>
              <a:spcAft>
                <a:spcPts val="900"/>
              </a:spcAft>
            </a:pPr>
            <a:r>
              <a:rPr lang="en-US" sz="3600" dirty="0">
                <a:gradFill>
                  <a:gsLst>
                    <a:gs pos="2917">
                      <a:schemeClr val="tx1"/>
                    </a:gs>
                    <a:gs pos="30000">
                      <a:schemeClr val="tx1"/>
                    </a:gs>
                  </a:gsLst>
                  <a:lin ang="5400000" scaled="0"/>
                </a:gradFill>
              </a:rPr>
              <a:t>Every Team is based on a Microsoft 365 Group</a:t>
            </a:r>
          </a:p>
          <a:p>
            <a:pPr>
              <a:lnSpc>
                <a:spcPct val="90000"/>
              </a:lnSpc>
              <a:spcAft>
                <a:spcPts val="900"/>
              </a:spcAft>
            </a:pPr>
            <a:r>
              <a:rPr lang="en-US" sz="3600" dirty="0">
                <a:gradFill>
                  <a:gsLst>
                    <a:gs pos="2917">
                      <a:schemeClr val="tx1"/>
                    </a:gs>
                    <a:gs pos="30000">
                      <a:schemeClr val="tx1"/>
                    </a:gs>
                  </a:gsLst>
                  <a:lin ang="5400000" scaled="0"/>
                </a:gradFill>
              </a:rPr>
              <a:t>Every Microsoft 365 Group has:</a:t>
            </a:r>
          </a:p>
          <a:p>
            <a:pPr marL="514350" indent="-514350">
              <a:lnSpc>
                <a:spcPct val="90000"/>
              </a:lnSpc>
              <a:spcAft>
                <a:spcPts val="900"/>
              </a:spcAft>
              <a:buFont typeface="Arial" panose="020B0604020202020204" pitchFamily="34" charset="0"/>
              <a:buChar char="•"/>
            </a:pPr>
            <a:r>
              <a:rPr lang="en-US" sz="3600" dirty="0">
                <a:gradFill>
                  <a:gsLst>
                    <a:gs pos="2917">
                      <a:schemeClr val="tx1"/>
                    </a:gs>
                    <a:gs pos="30000">
                      <a:schemeClr val="tx1"/>
                    </a:gs>
                  </a:gsLst>
                  <a:lin ang="5400000" scaled="0"/>
                </a:gradFill>
              </a:rPr>
              <a:t>Owners</a:t>
            </a:r>
          </a:p>
          <a:p>
            <a:pPr marL="514350" indent="-514350">
              <a:lnSpc>
                <a:spcPct val="90000"/>
              </a:lnSpc>
              <a:spcAft>
                <a:spcPts val="900"/>
              </a:spcAft>
              <a:buFont typeface="Arial" panose="020B0604020202020204" pitchFamily="34" charset="0"/>
              <a:buChar char="•"/>
            </a:pPr>
            <a:r>
              <a:rPr lang="en-US" sz="3600" dirty="0">
                <a:gradFill>
                  <a:gsLst>
                    <a:gs pos="2917">
                      <a:schemeClr val="tx1"/>
                    </a:gs>
                    <a:gs pos="30000">
                      <a:schemeClr val="tx1"/>
                    </a:gs>
                  </a:gsLst>
                  <a:lin ang="5400000" scaled="0"/>
                </a:gradFill>
              </a:rPr>
              <a:t>Members</a:t>
            </a:r>
          </a:p>
          <a:p>
            <a:pPr marL="514350" indent="-514350">
              <a:lnSpc>
                <a:spcPct val="90000"/>
              </a:lnSpc>
              <a:spcAft>
                <a:spcPts val="900"/>
              </a:spcAft>
              <a:buFont typeface="Arial" panose="020B0604020202020204" pitchFamily="34" charset="0"/>
              <a:buChar char="•"/>
            </a:pPr>
            <a:r>
              <a:rPr lang="en-US" sz="3600" dirty="0">
                <a:gradFill>
                  <a:gsLst>
                    <a:gs pos="2917">
                      <a:schemeClr val="tx1"/>
                    </a:gs>
                    <a:gs pos="30000">
                      <a:schemeClr val="tx1"/>
                    </a:gs>
                  </a:gsLst>
                  <a:lin ang="5400000" scaled="0"/>
                </a:gradFill>
              </a:rPr>
              <a:t>“Stuff” – SharePoint Team Site, Shared calendar and mailbox, Shared OneNote, Planner (more optional)</a:t>
            </a:r>
          </a:p>
        </p:txBody>
      </p:sp>
      <p:grpSp>
        <p:nvGrpSpPr>
          <p:cNvPr id="50" name="Group 49">
            <a:extLst>
              <a:ext uri="{FF2B5EF4-FFF2-40B4-BE49-F238E27FC236}">
                <a16:creationId xmlns:a16="http://schemas.microsoft.com/office/drawing/2014/main" id="{2C81031C-FCF4-47FA-BDDE-9CBA5F6A6E59}"/>
              </a:ext>
            </a:extLst>
          </p:cNvPr>
          <p:cNvGrpSpPr/>
          <p:nvPr/>
        </p:nvGrpSpPr>
        <p:grpSpPr>
          <a:xfrm>
            <a:off x="221756" y="2252736"/>
            <a:ext cx="3936048" cy="3936048"/>
            <a:chOff x="342841" y="1004042"/>
            <a:chExt cx="2624032" cy="2624032"/>
          </a:xfrm>
        </p:grpSpPr>
        <p:sp>
          <p:nvSpPr>
            <p:cNvPr id="7" name="Oval 6">
              <a:extLst>
                <a:ext uri="{FF2B5EF4-FFF2-40B4-BE49-F238E27FC236}">
                  <a16:creationId xmlns:a16="http://schemas.microsoft.com/office/drawing/2014/main" id="{9C25BABB-A9FA-4AE8-A248-7ACB2234A56E}"/>
                </a:ext>
              </a:extLst>
            </p:cNvPr>
            <p:cNvSpPr/>
            <p:nvPr/>
          </p:nvSpPr>
          <p:spPr bwMode="auto">
            <a:xfrm>
              <a:off x="342841" y="1004042"/>
              <a:ext cx="2624032" cy="2624032"/>
            </a:xfrm>
            <a:prstGeom prst="ellipse">
              <a:avLst/>
            </a:prstGeom>
            <a:solidFill>
              <a:schemeClr val="bg1"/>
            </a:solidFill>
            <a:ln w="19050" cap="flat" cmpd="sng" algn="ctr">
              <a:solidFill>
                <a:schemeClr val="tx1"/>
              </a:solidFill>
              <a:prstDash val="solid"/>
              <a:headEnd type="none"/>
              <a:tailEnd type="none"/>
            </a:ln>
            <a:effectLst/>
          </p:spPr>
          <p:txBody>
            <a:bodyPr rot="0" spcFirstLastPara="0" vert="horz" wrap="square" lIns="268928" tIns="215142" rIns="268928" bIns="215142"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1371153" fontAlgn="base">
                <a:lnSpc>
                  <a:spcPct val="90000"/>
                </a:lnSpc>
                <a:spcBef>
                  <a:spcPct val="0"/>
                </a:spcBef>
                <a:spcAft>
                  <a:spcPct val="0"/>
                </a:spcAft>
                <a:defRPr/>
              </a:pPr>
              <a:endParaRPr lang="en-US" sz="3530" kern="0" dirty="0">
                <a:gradFill>
                  <a:gsLst>
                    <a:gs pos="0">
                      <a:srgbClr val="FFFFFF"/>
                    </a:gs>
                    <a:gs pos="100000">
                      <a:srgbClr val="FFFFFF"/>
                    </a:gs>
                  </a:gsLst>
                  <a:lin ang="5400000" scaled="0"/>
                </a:gradFill>
                <a:latin typeface="Segoe UI Semilight"/>
                <a:cs typeface="Segoe UI" pitchFamily="34" charset="0"/>
              </a:endParaRPr>
            </a:p>
          </p:txBody>
        </p:sp>
        <p:sp>
          <p:nvSpPr>
            <p:cNvPr id="6" name="TextBox 10">
              <a:extLst>
                <a:ext uri="{FF2B5EF4-FFF2-40B4-BE49-F238E27FC236}">
                  <a16:creationId xmlns:a16="http://schemas.microsoft.com/office/drawing/2014/main" id="{5D3FB236-DA46-4572-9822-035D5299E58C}"/>
                </a:ext>
              </a:extLst>
            </p:cNvPr>
            <p:cNvSpPr txBox="1"/>
            <p:nvPr/>
          </p:nvSpPr>
          <p:spPr>
            <a:xfrm flipH="1">
              <a:off x="758432" y="2046255"/>
              <a:ext cx="1792850" cy="615553"/>
            </a:xfrm>
            <a:prstGeom prst="rect">
              <a:avLst/>
            </a:prstGeom>
            <a:noFill/>
          </p:spPr>
          <p:txBody>
            <a:bodyPr wrap="square"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1371153" fontAlgn="base">
                <a:lnSpc>
                  <a:spcPct val="90000"/>
                </a:lnSpc>
                <a:spcBef>
                  <a:spcPct val="0"/>
                </a:spcBef>
                <a:spcAft>
                  <a:spcPct val="0"/>
                </a:spcAft>
                <a:defRPr/>
              </a:pPr>
              <a:r>
                <a:rPr lang="en-US" sz="3000">
                  <a:gradFill>
                    <a:gsLst>
                      <a:gs pos="0">
                        <a:srgbClr val="353535"/>
                      </a:gs>
                      <a:gs pos="100000">
                        <a:srgbClr val="353535"/>
                      </a:gs>
                    </a:gsLst>
                    <a:lin ang="5400000" scaled="0"/>
                  </a:gradFill>
                  <a:latin typeface="+mj-lt"/>
                  <a:cs typeface="Segoe UI" pitchFamily="34" charset="0"/>
                </a:rPr>
                <a:t>Microsoft </a:t>
              </a:r>
              <a:r>
                <a:rPr lang="en-US" sz="3000" dirty="0">
                  <a:gradFill>
                    <a:gsLst>
                      <a:gs pos="0">
                        <a:srgbClr val="353535"/>
                      </a:gs>
                      <a:gs pos="100000">
                        <a:srgbClr val="353535"/>
                      </a:gs>
                    </a:gsLst>
                    <a:lin ang="5400000" scaled="0"/>
                  </a:gradFill>
                  <a:latin typeface="+mj-lt"/>
                  <a:cs typeface="Segoe UI" pitchFamily="34" charset="0"/>
                </a:rPr>
                <a:t>365 Groups</a:t>
              </a:r>
            </a:p>
          </p:txBody>
        </p:sp>
        <p:grpSp>
          <p:nvGrpSpPr>
            <p:cNvPr id="8" name="Group 7">
              <a:extLst>
                <a:ext uri="{FF2B5EF4-FFF2-40B4-BE49-F238E27FC236}">
                  <a16:creationId xmlns:a16="http://schemas.microsoft.com/office/drawing/2014/main" id="{58FBA08A-FD96-422C-8AE1-5E9674CF9169}"/>
                </a:ext>
              </a:extLst>
            </p:cNvPr>
            <p:cNvGrpSpPr/>
            <p:nvPr/>
          </p:nvGrpSpPr>
          <p:grpSpPr>
            <a:xfrm>
              <a:off x="1325802" y="2731226"/>
              <a:ext cx="658129" cy="663173"/>
              <a:chOff x="5911850" y="3184525"/>
              <a:chExt cx="620713" cy="625475"/>
            </a:xfrm>
            <a:solidFill>
              <a:schemeClr val="tx1"/>
            </a:solidFill>
          </p:grpSpPr>
          <p:sp>
            <p:nvSpPr>
              <p:cNvPr id="16" name="Freeform 5">
                <a:extLst>
                  <a:ext uri="{FF2B5EF4-FFF2-40B4-BE49-F238E27FC236}">
                    <a16:creationId xmlns:a16="http://schemas.microsoft.com/office/drawing/2014/main" id="{A2CB0CF0-1EDA-48DE-B760-E24D430272BC}"/>
                  </a:ext>
                </a:extLst>
              </p:cNvPr>
              <p:cNvSpPr>
                <a:spLocks/>
              </p:cNvSpPr>
              <p:nvPr/>
            </p:nvSpPr>
            <p:spPr bwMode="auto">
              <a:xfrm>
                <a:off x="6099175" y="3413125"/>
                <a:ext cx="119063" cy="203200"/>
              </a:xfrm>
              <a:custGeom>
                <a:avLst/>
                <a:gdLst>
                  <a:gd name="T0" fmla="*/ 0 w 31"/>
                  <a:gd name="T1" fmla="*/ 24 h 53"/>
                  <a:gd name="T2" fmla="*/ 3 w 31"/>
                  <a:gd name="T3" fmla="*/ 33 h 53"/>
                  <a:gd name="T4" fmla="*/ 2 w 31"/>
                  <a:gd name="T5" fmla="*/ 40 h 53"/>
                  <a:gd name="T6" fmla="*/ 26 w 31"/>
                  <a:gd name="T7" fmla="*/ 53 h 53"/>
                  <a:gd name="T8" fmla="*/ 31 w 31"/>
                  <a:gd name="T9" fmla="*/ 51 h 53"/>
                  <a:gd name="T10" fmla="*/ 31 w 31"/>
                  <a:gd name="T11" fmla="*/ 2 h 53"/>
                  <a:gd name="T12" fmla="*/ 25 w 31"/>
                  <a:gd name="T13" fmla="*/ 0 h 53"/>
                  <a:gd name="T14" fmla="*/ 0 w 31"/>
                  <a:gd name="T15" fmla="*/ 24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3">
                    <a:moveTo>
                      <a:pt x="0" y="24"/>
                    </a:moveTo>
                    <a:cubicBezTo>
                      <a:pt x="2" y="26"/>
                      <a:pt x="3" y="30"/>
                      <a:pt x="3" y="33"/>
                    </a:cubicBezTo>
                    <a:cubicBezTo>
                      <a:pt x="3" y="36"/>
                      <a:pt x="3" y="38"/>
                      <a:pt x="2" y="40"/>
                    </a:cubicBezTo>
                    <a:cubicBezTo>
                      <a:pt x="26" y="53"/>
                      <a:pt x="26" y="53"/>
                      <a:pt x="26" y="53"/>
                    </a:cubicBezTo>
                    <a:cubicBezTo>
                      <a:pt x="28" y="52"/>
                      <a:pt x="29" y="51"/>
                      <a:pt x="31" y="51"/>
                    </a:cubicBezTo>
                    <a:cubicBezTo>
                      <a:pt x="31" y="2"/>
                      <a:pt x="31" y="2"/>
                      <a:pt x="31" y="2"/>
                    </a:cubicBezTo>
                    <a:cubicBezTo>
                      <a:pt x="29" y="2"/>
                      <a:pt x="27" y="1"/>
                      <a:pt x="25"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820" tIns="65910" rIns="131820" bIns="6591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344531">
                  <a:defRPr/>
                </a:pPr>
                <a:endParaRPr lang="en-US" sz="2595">
                  <a:solidFill>
                    <a:srgbClr val="161616"/>
                  </a:solidFill>
                  <a:latin typeface="Segoe UI"/>
                </a:endParaRPr>
              </a:p>
            </p:txBody>
          </p:sp>
          <p:sp>
            <p:nvSpPr>
              <p:cNvPr id="17" name="Freeform 6">
                <a:extLst>
                  <a:ext uri="{FF2B5EF4-FFF2-40B4-BE49-F238E27FC236}">
                    <a16:creationId xmlns:a16="http://schemas.microsoft.com/office/drawing/2014/main" id="{8848B0B8-BA6C-4979-AF8E-063CD7F2099D}"/>
                  </a:ext>
                </a:extLst>
              </p:cNvPr>
              <p:cNvSpPr>
                <a:spLocks/>
              </p:cNvSpPr>
              <p:nvPr/>
            </p:nvSpPr>
            <p:spPr bwMode="auto">
              <a:xfrm>
                <a:off x="6234113" y="3416300"/>
                <a:ext cx="114300" cy="200025"/>
              </a:xfrm>
              <a:custGeom>
                <a:avLst/>
                <a:gdLst>
                  <a:gd name="T0" fmla="*/ 5 w 30"/>
                  <a:gd name="T1" fmla="*/ 0 h 52"/>
                  <a:gd name="T2" fmla="*/ 0 w 30"/>
                  <a:gd name="T3" fmla="*/ 1 h 52"/>
                  <a:gd name="T4" fmla="*/ 0 w 30"/>
                  <a:gd name="T5" fmla="*/ 50 h 52"/>
                  <a:gd name="T6" fmla="*/ 5 w 30"/>
                  <a:gd name="T7" fmla="*/ 52 h 52"/>
                  <a:gd name="T8" fmla="*/ 29 w 30"/>
                  <a:gd name="T9" fmla="*/ 39 h 52"/>
                  <a:gd name="T10" fmla="*/ 27 w 30"/>
                  <a:gd name="T11" fmla="*/ 32 h 52"/>
                  <a:gd name="T12" fmla="*/ 30 w 30"/>
                  <a:gd name="T13" fmla="*/ 23 h 52"/>
                  <a:gd name="T14" fmla="*/ 5 w 30"/>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2">
                    <a:moveTo>
                      <a:pt x="5" y="0"/>
                    </a:moveTo>
                    <a:cubicBezTo>
                      <a:pt x="3" y="0"/>
                      <a:pt x="2" y="1"/>
                      <a:pt x="0" y="1"/>
                    </a:cubicBezTo>
                    <a:cubicBezTo>
                      <a:pt x="0" y="50"/>
                      <a:pt x="0" y="50"/>
                      <a:pt x="0" y="50"/>
                    </a:cubicBezTo>
                    <a:cubicBezTo>
                      <a:pt x="2" y="50"/>
                      <a:pt x="3" y="51"/>
                      <a:pt x="5" y="52"/>
                    </a:cubicBezTo>
                    <a:cubicBezTo>
                      <a:pt x="29" y="39"/>
                      <a:pt x="29" y="39"/>
                      <a:pt x="29" y="39"/>
                    </a:cubicBezTo>
                    <a:cubicBezTo>
                      <a:pt x="28" y="37"/>
                      <a:pt x="27" y="35"/>
                      <a:pt x="27" y="32"/>
                    </a:cubicBezTo>
                    <a:cubicBezTo>
                      <a:pt x="27" y="29"/>
                      <a:pt x="28" y="26"/>
                      <a:pt x="30" y="23"/>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820" tIns="65910" rIns="131820" bIns="6591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344531">
                  <a:defRPr/>
                </a:pPr>
                <a:endParaRPr lang="en-US" sz="2595">
                  <a:solidFill>
                    <a:srgbClr val="161616"/>
                  </a:solidFill>
                  <a:latin typeface="Segoe UI"/>
                </a:endParaRPr>
              </a:p>
            </p:txBody>
          </p:sp>
          <p:sp>
            <p:nvSpPr>
              <p:cNvPr id="18" name="Freeform 7">
                <a:extLst>
                  <a:ext uri="{FF2B5EF4-FFF2-40B4-BE49-F238E27FC236}">
                    <a16:creationId xmlns:a16="http://schemas.microsoft.com/office/drawing/2014/main" id="{22994E86-DA31-4ACF-B064-372F722AB641}"/>
                  </a:ext>
                </a:extLst>
              </p:cNvPr>
              <p:cNvSpPr>
                <a:spLocks noEditPoints="1"/>
              </p:cNvSpPr>
              <p:nvPr/>
            </p:nvSpPr>
            <p:spPr bwMode="auto">
              <a:xfrm>
                <a:off x="5911850" y="3184525"/>
                <a:ext cx="620713" cy="625475"/>
              </a:xfrm>
              <a:custGeom>
                <a:avLst/>
                <a:gdLst>
                  <a:gd name="T0" fmla="*/ 82 w 162"/>
                  <a:gd name="T1" fmla="*/ 0 h 164"/>
                  <a:gd name="T2" fmla="*/ 0 w 162"/>
                  <a:gd name="T3" fmla="*/ 98 h 164"/>
                  <a:gd name="T4" fmla="*/ 82 w 162"/>
                  <a:gd name="T5" fmla="*/ 164 h 164"/>
                  <a:gd name="T6" fmla="*/ 162 w 162"/>
                  <a:gd name="T7" fmla="*/ 98 h 164"/>
                  <a:gd name="T8" fmla="*/ 82 w 162"/>
                  <a:gd name="T9" fmla="*/ 0 h 164"/>
                  <a:gd name="T10" fmla="*/ 126 w 162"/>
                  <a:gd name="T11" fmla="*/ 108 h 164"/>
                  <a:gd name="T12" fmla="*/ 115 w 162"/>
                  <a:gd name="T13" fmla="*/ 104 h 164"/>
                  <a:gd name="T14" fmla="*/ 93 w 162"/>
                  <a:gd name="T15" fmla="*/ 115 h 164"/>
                  <a:gd name="T16" fmla="*/ 97 w 162"/>
                  <a:gd name="T17" fmla="*/ 126 h 164"/>
                  <a:gd name="T18" fmla="*/ 82 w 162"/>
                  <a:gd name="T19" fmla="*/ 141 h 164"/>
                  <a:gd name="T20" fmla="*/ 67 w 162"/>
                  <a:gd name="T21" fmla="*/ 126 h 164"/>
                  <a:gd name="T22" fmla="*/ 71 w 162"/>
                  <a:gd name="T23" fmla="*/ 115 h 164"/>
                  <a:gd name="T24" fmla="*/ 48 w 162"/>
                  <a:gd name="T25" fmla="*/ 103 h 164"/>
                  <a:gd name="T26" fmla="*/ 37 w 162"/>
                  <a:gd name="T27" fmla="*/ 108 h 164"/>
                  <a:gd name="T28" fmla="*/ 22 w 162"/>
                  <a:gd name="T29" fmla="*/ 93 h 164"/>
                  <a:gd name="T30" fmla="*/ 37 w 162"/>
                  <a:gd name="T31" fmla="*/ 78 h 164"/>
                  <a:gd name="T32" fmla="*/ 46 w 162"/>
                  <a:gd name="T33" fmla="*/ 81 h 164"/>
                  <a:gd name="T34" fmla="*/ 71 w 162"/>
                  <a:gd name="T35" fmla="*/ 58 h 164"/>
                  <a:gd name="T36" fmla="*/ 67 w 162"/>
                  <a:gd name="T37" fmla="*/ 47 h 164"/>
                  <a:gd name="T38" fmla="*/ 82 w 162"/>
                  <a:gd name="T39" fmla="*/ 32 h 164"/>
                  <a:gd name="T40" fmla="*/ 97 w 162"/>
                  <a:gd name="T41" fmla="*/ 47 h 164"/>
                  <a:gd name="T42" fmla="*/ 92 w 162"/>
                  <a:gd name="T43" fmla="*/ 58 h 164"/>
                  <a:gd name="T44" fmla="*/ 117 w 162"/>
                  <a:gd name="T45" fmla="*/ 81 h 164"/>
                  <a:gd name="T46" fmla="*/ 126 w 162"/>
                  <a:gd name="T47" fmla="*/ 78 h 164"/>
                  <a:gd name="T48" fmla="*/ 141 w 162"/>
                  <a:gd name="T49" fmla="*/ 93 h 164"/>
                  <a:gd name="T50" fmla="*/ 126 w 162"/>
                  <a:gd name="T51" fmla="*/ 10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4">
                    <a:moveTo>
                      <a:pt x="82" y="0"/>
                    </a:moveTo>
                    <a:cubicBezTo>
                      <a:pt x="0" y="98"/>
                      <a:pt x="0" y="98"/>
                      <a:pt x="0" y="98"/>
                    </a:cubicBezTo>
                    <a:cubicBezTo>
                      <a:pt x="82" y="164"/>
                      <a:pt x="82" y="164"/>
                      <a:pt x="82" y="164"/>
                    </a:cubicBezTo>
                    <a:cubicBezTo>
                      <a:pt x="162" y="98"/>
                      <a:pt x="162" y="98"/>
                      <a:pt x="162" y="98"/>
                    </a:cubicBezTo>
                    <a:lnTo>
                      <a:pt x="82" y="0"/>
                    </a:lnTo>
                    <a:close/>
                    <a:moveTo>
                      <a:pt x="126" y="108"/>
                    </a:moveTo>
                    <a:cubicBezTo>
                      <a:pt x="122" y="108"/>
                      <a:pt x="118" y="107"/>
                      <a:pt x="115" y="104"/>
                    </a:cubicBezTo>
                    <a:cubicBezTo>
                      <a:pt x="93" y="115"/>
                      <a:pt x="93" y="115"/>
                      <a:pt x="93" y="115"/>
                    </a:cubicBezTo>
                    <a:cubicBezTo>
                      <a:pt x="95" y="118"/>
                      <a:pt x="97" y="122"/>
                      <a:pt x="97" y="126"/>
                    </a:cubicBezTo>
                    <a:cubicBezTo>
                      <a:pt x="97" y="134"/>
                      <a:pt x="90" y="141"/>
                      <a:pt x="82" y="141"/>
                    </a:cubicBezTo>
                    <a:cubicBezTo>
                      <a:pt x="74" y="141"/>
                      <a:pt x="67" y="134"/>
                      <a:pt x="67" y="126"/>
                    </a:cubicBezTo>
                    <a:cubicBezTo>
                      <a:pt x="67" y="122"/>
                      <a:pt x="69" y="118"/>
                      <a:pt x="71" y="115"/>
                    </a:cubicBezTo>
                    <a:cubicBezTo>
                      <a:pt x="48" y="103"/>
                      <a:pt x="48" y="103"/>
                      <a:pt x="48" y="103"/>
                    </a:cubicBezTo>
                    <a:cubicBezTo>
                      <a:pt x="46" y="106"/>
                      <a:pt x="42" y="108"/>
                      <a:pt x="37" y="108"/>
                    </a:cubicBezTo>
                    <a:cubicBezTo>
                      <a:pt x="29" y="108"/>
                      <a:pt x="22" y="102"/>
                      <a:pt x="22" y="93"/>
                    </a:cubicBezTo>
                    <a:cubicBezTo>
                      <a:pt x="22" y="85"/>
                      <a:pt x="29" y="78"/>
                      <a:pt x="37" y="78"/>
                    </a:cubicBezTo>
                    <a:cubicBezTo>
                      <a:pt x="41" y="78"/>
                      <a:pt x="44" y="79"/>
                      <a:pt x="46" y="81"/>
                    </a:cubicBezTo>
                    <a:cubicBezTo>
                      <a:pt x="71" y="58"/>
                      <a:pt x="71" y="58"/>
                      <a:pt x="71" y="58"/>
                    </a:cubicBezTo>
                    <a:cubicBezTo>
                      <a:pt x="69" y="55"/>
                      <a:pt x="67" y="51"/>
                      <a:pt x="67" y="47"/>
                    </a:cubicBezTo>
                    <a:cubicBezTo>
                      <a:pt x="67" y="39"/>
                      <a:pt x="74" y="32"/>
                      <a:pt x="82" y="32"/>
                    </a:cubicBezTo>
                    <a:cubicBezTo>
                      <a:pt x="90" y="32"/>
                      <a:pt x="97" y="39"/>
                      <a:pt x="97" y="47"/>
                    </a:cubicBezTo>
                    <a:cubicBezTo>
                      <a:pt x="97" y="52"/>
                      <a:pt x="95" y="56"/>
                      <a:pt x="92" y="58"/>
                    </a:cubicBezTo>
                    <a:cubicBezTo>
                      <a:pt x="117" y="81"/>
                      <a:pt x="117" y="81"/>
                      <a:pt x="117" y="81"/>
                    </a:cubicBezTo>
                    <a:cubicBezTo>
                      <a:pt x="119" y="80"/>
                      <a:pt x="123" y="78"/>
                      <a:pt x="126" y="78"/>
                    </a:cubicBezTo>
                    <a:cubicBezTo>
                      <a:pt x="134" y="78"/>
                      <a:pt x="141" y="85"/>
                      <a:pt x="141" y="93"/>
                    </a:cubicBezTo>
                    <a:cubicBezTo>
                      <a:pt x="141" y="102"/>
                      <a:pt x="134" y="108"/>
                      <a:pt x="12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1820" tIns="65910" rIns="131820" bIns="6591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344531">
                  <a:defRPr/>
                </a:pPr>
                <a:endParaRPr lang="en-US" sz="2595">
                  <a:solidFill>
                    <a:srgbClr val="161616"/>
                  </a:solidFill>
                  <a:latin typeface="Segoe UI"/>
                </a:endParaRPr>
              </a:p>
            </p:txBody>
          </p:sp>
        </p:grpSp>
        <p:grpSp>
          <p:nvGrpSpPr>
            <p:cNvPr id="9" name="Group 8">
              <a:extLst>
                <a:ext uri="{FF2B5EF4-FFF2-40B4-BE49-F238E27FC236}">
                  <a16:creationId xmlns:a16="http://schemas.microsoft.com/office/drawing/2014/main" id="{172FE077-378D-41DC-BAF2-7CAFBD893318}"/>
                </a:ext>
              </a:extLst>
            </p:cNvPr>
            <p:cNvGrpSpPr/>
            <p:nvPr/>
          </p:nvGrpSpPr>
          <p:grpSpPr>
            <a:xfrm>
              <a:off x="1245748" y="1370454"/>
              <a:ext cx="818252" cy="481955"/>
              <a:chOff x="4705350" y="3590925"/>
              <a:chExt cx="606426" cy="357188"/>
            </a:xfrm>
            <a:noFill/>
          </p:grpSpPr>
          <p:sp>
            <p:nvSpPr>
              <p:cNvPr id="10" name="Freeform 5">
                <a:extLst>
                  <a:ext uri="{FF2B5EF4-FFF2-40B4-BE49-F238E27FC236}">
                    <a16:creationId xmlns:a16="http://schemas.microsoft.com/office/drawing/2014/main" id="{AB624032-7275-4E52-8A73-D65AB41940BD}"/>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137160" tIns="68580" rIns="137160" bIns="6858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371600">
                  <a:defRPr/>
                </a:pPr>
                <a:endParaRPr lang="en-US" sz="2700">
                  <a:solidFill>
                    <a:srgbClr val="1A1A1A"/>
                  </a:solidFill>
                  <a:latin typeface="Segoe UI"/>
                </a:endParaRPr>
              </a:p>
            </p:txBody>
          </p:sp>
          <p:sp>
            <p:nvSpPr>
              <p:cNvPr id="11" name="Freeform 6">
                <a:extLst>
                  <a:ext uri="{FF2B5EF4-FFF2-40B4-BE49-F238E27FC236}">
                    <a16:creationId xmlns:a16="http://schemas.microsoft.com/office/drawing/2014/main" id="{B43E21B7-2318-43D3-BD30-3D8A4A21EAC8}"/>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137160" tIns="68580" rIns="137160" bIns="6858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371600">
                  <a:defRPr/>
                </a:pPr>
                <a:endParaRPr lang="en-US" sz="2700">
                  <a:solidFill>
                    <a:srgbClr val="1A1A1A"/>
                  </a:solidFill>
                  <a:latin typeface="Segoe UI"/>
                </a:endParaRPr>
              </a:p>
            </p:txBody>
          </p:sp>
          <p:sp>
            <p:nvSpPr>
              <p:cNvPr id="12" name="Freeform 7">
                <a:extLst>
                  <a:ext uri="{FF2B5EF4-FFF2-40B4-BE49-F238E27FC236}">
                    <a16:creationId xmlns:a16="http://schemas.microsoft.com/office/drawing/2014/main" id="{46041A78-2203-402E-96FD-988A6335237D}"/>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137160" tIns="68580" rIns="137160" bIns="6858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371600">
                  <a:defRPr/>
                </a:pPr>
                <a:endParaRPr lang="en-US" sz="2700">
                  <a:solidFill>
                    <a:srgbClr val="1A1A1A"/>
                  </a:solidFill>
                  <a:latin typeface="Segoe UI"/>
                </a:endParaRPr>
              </a:p>
            </p:txBody>
          </p:sp>
          <p:sp>
            <p:nvSpPr>
              <p:cNvPr id="13" name="Freeform 8">
                <a:extLst>
                  <a:ext uri="{FF2B5EF4-FFF2-40B4-BE49-F238E27FC236}">
                    <a16:creationId xmlns:a16="http://schemas.microsoft.com/office/drawing/2014/main" id="{28840BC8-C563-4BD6-BB15-E4344CF567A1}"/>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137160" tIns="68580" rIns="137160" bIns="6858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371600">
                  <a:defRPr/>
                </a:pPr>
                <a:endParaRPr lang="en-US" sz="2700">
                  <a:solidFill>
                    <a:srgbClr val="1A1A1A"/>
                  </a:solidFill>
                  <a:latin typeface="Segoe UI"/>
                </a:endParaRPr>
              </a:p>
            </p:txBody>
          </p:sp>
          <p:sp>
            <p:nvSpPr>
              <p:cNvPr id="14" name="Freeform 9">
                <a:extLst>
                  <a:ext uri="{FF2B5EF4-FFF2-40B4-BE49-F238E27FC236}">
                    <a16:creationId xmlns:a16="http://schemas.microsoft.com/office/drawing/2014/main" id="{22B08C14-2B00-4700-B803-6CD4F8BA848D}"/>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137160" tIns="68580" rIns="137160" bIns="6858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371600">
                  <a:defRPr/>
                </a:pPr>
                <a:endParaRPr lang="en-US" sz="2700">
                  <a:solidFill>
                    <a:srgbClr val="1A1A1A"/>
                  </a:solidFill>
                  <a:latin typeface="Segoe UI"/>
                </a:endParaRPr>
              </a:p>
            </p:txBody>
          </p:sp>
          <p:sp>
            <p:nvSpPr>
              <p:cNvPr id="15" name="Freeform 10">
                <a:extLst>
                  <a:ext uri="{FF2B5EF4-FFF2-40B4-BE49-F238E27FC236}">
                    <a16:creationId xmlns:a16="http://schemas.microsoft.com/office/drawing/2014/main" id="{D728A946-F003-42FA-8F97-947224E82B2D}"/>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137160" tIns="68580" rIns="137160" bIns="6858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1371600">
                  <a:defRPr/>
                </a:pPr>
                <a:endParaRPr lang="en-US" sz="2700">
                  <a:solidFill>
                    <a:srgbClr val="1A1A1A"/>
                  </a:solidFill>
                  <a:latin typeface="Segoe UI"/>
                </a:endParaRPr>
              </a:p>
            </p:txBody>
          </p:sp>
        </p:grpSp>
      </p:grpSp>
      <p:sp>
        <p:nvSpPr>
          <p:cNvPr id="3" name="TextBox 2">
            <a:extLst>
              <a:ext uri="{FF2B5EF4-FFF2-40B4-BE49-F238E27FC236}">
                <a16:creationId xmlns:a16="http://schemas.microsoft.com/office/drawing/2014/main" id="{DB10B407-58C6-4DA8-AAFD-77C9318AA95E}"/>
              </a:ext>
            </a:extLst>
          </p:cNvPr>
          <p:cNvSpPr txBox="1"/>
          <p:nvPr/>
        </p:nvSpPr>
        <p:spPr>
          <a:xfrm>
            <a:off x="514262" y="7238509"/>
            <a:ext cx="6388535" cy="1846659"/>
          </a:xfrm>
          <a:prstGeom prst="rect">
            <a:avLst/>
          </a:prstGeom>
          <a:noFill/>
        </p:spPr>
        <p:txBody>
          <a:bodyPr wrap="square" lIns="0" tIns="0" rIns="0" bIns="0" rtlCol="0">
            <a:spAutoFit/>
          </a:bodyPr>
          <a:lstStyle/>
          <a:p>
            <a:pPr>
              <a:spcAft>
                <a:spcPts val="1800"/>
              </a:spcAft>
            </a:pPr>
            <a:r>
              <a:rPr lang="en-US" sz="3000" dirty="0">
                <a:gradFill>
                  <a:gsLst>
                    <a:gs pos="2917">
                      <a:schemeClr val="tx1"/>
                    </a:gs>
                    <a:gs pos="30000">
                      <a:schemeClr val="tx1"/>
                    </a:gs>
                  </a:gsLst>
                  <a:lin ang="5400000" scaled="0"/>
                </a:gradFill>
              </a:rPr>
              <a:t>Great resources from </a:t>
            </a:r>
            <a:endParaRPr lang="en-US" sz="3000" dirty="0">
              <a:gradFill>
                <a:gsLst>
                  <a:gs pos="2917">
                    <a:schemeClr val="tx1"/>
                  </a:gs>
                  <a:gs pos="30000">
                    <a:schemeClr val="tx1"/>
                  </a:gs>
                </a:gsLst>
                <a:lin ang="5400000" scaled="0"/>
              </a:gradFill>
              <a:hlinkClick r:id="rId7"/>
            </a:endParaRPr>
          </a:p>
          <a:p>
            <a:pPr marL="514350" indent="-514350">
              <a:spcAft>
                <a:spcPts val="1800"/>
              </a:spcAft>
              <a:buFont typeface="Arial" panose="020B0604020202020204" pitchFamily="34" charset="0"/>
              <a:buChar char="•"/>
            </a:pPr>
            <a:r>
              <a:rPr lang="en-US" sz="3000" dirty="0">
                <a:gradFill>
                  <a:gsLst>
                    <a:gs pos="2917">
                      <a:schemeClr val="tx1"/>
                    </a:gs>
                    <a:gs pos="30000">
                      <a:schemeClr val="tx1"/>
                    </a:gs>
                  </a:gsLst>
                  <a:lin ang="5400000" scaled="0"/>
                </a:gradFill>
                <a:hlinkClick r:id="rId7"/>
              </a:rPr>
              <a:t>http://bit.ly/O365GroupGuide</a:t>
            </a:r>
            <a:endParaRPr lang="en-US" sz="3000" dirty="0">
              <a:gradFill>
                <a:gsLst>
                  <a:gs pos="2917">
                    <a:schemeClr val="tx1"/>
                  </a:gs>
                  <a:gs pos="30000">
                    <a:schemeClr val="tx1"/>
                  </a:gs>
                </a:gsLst>
                <a:lin ang="5400000" scaled="0"/>
              </a:gradFill>
            </a:endParaRPr>
          </a:p>
          <a:p>
            <a:pPr marL="514350" indent="-514350">
              <a:spcAft>
                <a:spcPts val="1800"/>
              </a:spcAft>
              <a:buFont typeface="Arial" panose="020B0604020202020204" pitchFamily="34" charset="0"/>
              <a:buChar char="•"/>
            </a:pPr>
            <a:r>
              <a:rPr lang="en-US" sz="3000" dirty="0">
                <a:gradFill>
                  <a:gsLst>
                    <a:gs pos="2917">
                      <a:schemeClr val="tx1"/>
                    </a:gs>
                    <a:gs pos="30000">
                      <a:schemeClr val="tx1"/>
                    </a:gs>
                  </a:gsLst>
                  <a:lin ang="5400000" scaled="0"/>
                </a:gradFill>
                <a:hlinkClick r:id="rId8"/>
              </a:rPr>
              <a:t>http://bit.ly/O365PeriodicTable</a:t>
            </a:r>
            <a:r>
              <a:rPr lang="en-US" sz="3000" dirty="0">
                <a:gradFill>
                  <a:gsLst>
                    <a:gs pos="2917">
                      <a:schemeClr val="tx1"/>
                    </a:gs>
                    <a:gs pos="30000">
                      <a:schemeClr val="tx1"/>
                    </a:gs>
                  </a:gsLst>
                  <a:lin ang="5400000" scaled="0"/>
                </a:gradFill>
              </a:rPr>
              <a:t> </a:t>
            </a:r>
          </a:p>
        </p:txBody>
      </p:sp>
      <p:pic>
        <p:nvPicPr>
          <p:cNvPr id="4" name="Picture 3">
            <a:extLst>
              <a:ext uri="{FF2B5EF4-FFF2-40B4-BE49-F238E27FC236}">
                <a16:creationId xmlns:a16="http://schemas.microsoft.com/office/drawing/2014/main" id="{F9C0D817-1C24-4BEB-9A0A-08F5A73F61D3}"/>
              </a:ext>
            </a:extLst>
          </p:cNvPr>
          <p:cNvPicPr>
            <a:picLocks noChangeAspect="1"/>
          </p:cNvPicPr>
          <p:nvPr/>
        </p:nvPicPr>
        <p:blipFill>
          <a:blip r:embed="rId9"/>
          <a:stretch>
            <a:fillRect/>
          </a:stretch>
        </p:blipFill>
        <p:spPr>
          <a:xfrm>
            <a:off x="4111323" y="7294139"/>
            <a:ext cx="2633691" cy="411602"/>
          </a:xfrm>
          <a:prstGeom prst="rect">
            <a:avLst/>
          </a:prstGeom>
        </p:spPr>
      </p:pic>
      <p:pic>
        <p:nvPicPr>
          <p:cNvPr id="22" name="Picture 21" descr="Icon&#10;&#10;Description automatically generated">
            <a:extLst>
              <a:ext uri="{FF2B5EF4-FFF2-40B4-BE49-F238E27FC236}">
                <a16:creationId xmlns:a16="http://schemas.microsoft.com/office/drawing/2014/main" id="{B04C32E7-9E43-4EAF-B319-C8EB516C4BB9}"/>
              </a:ext>
            </a:extLst>
          </p:cNvPr>
          <p:cNvPicPr>
            <a:picLocks noChangeAspect="1"/>
          </p:cNvPicPr>
          <p:nvPr/>
        </p:nvPicPr>
        <p:blipFill>
          <a:blip r:embed="rId10"/>
          <a:stretch>
            <a:fillRect/>
          </a:stretch>
        </p:blipFill>
        <p:spPr>
          <a:xfrm>
            <a:off x="11923784" y="3380701"/>
            <a:ext cx="1622459" cy="1411808"/>
          </a:xfrm>
          <a:prstGeom prst="rect">
            <a:avLst/>
          </a:prstGeom>
        </p:spPr>
      </p:pic>
      <p:pic>
        <p:nvPicPr>
          <p:cNvPr id="25" name="Picture 24" descr="Logo&#10;&#10;Description automatically generated">
            <a:extLst>
              <a:ext uri="{FF2B5EF4-FFF2-40B4-BE49-F238E27FC236}">
                <a16:creationId xmlns:a16="http://schemas.microsoft.com/office/drawing/2014/main" id="{E100DE7C-F4EE-4A10-BD1A-BF3DB591D6B6}"/>
              </a:ext>
            </a:extLst>
          </p:cNvPr>
          <p:cNvPicPr>
            <a:picLocks noChangeAspect="1"/>
          </p:cNvPicPr>
          <p:nvPr/>
        </p:nvPicPr>
        <p:blipFill>
          <a:blip r:embed="rId11"/>
          <a:stretch>
            <a:fillRect/>
          </a:stretch>
        </p:blipFill>
        <p:spPr>
          <a:xfrm>
            <a:off x="6455360" y="2185903"/>
            <a:ext cx="1622459" cy="1604480"/>
          </a:xfrm>
          <a:prstGeom prst="rect">
            <a:avLst/>
          </a:prstGeom>
        </p:spPr>
      </p:pic>
      <p:pic>
        <p:nvPicPr>
          <p:cNvPr id="28" name="Picture 27" descr="Icon&#10;&#10;Description automatically generated">
            <a:extLst>
              <a:ext uri="{FF2B5EF4-FFF2-40B4-BE49-F238E27FC236}">
                <a16:creationId xmlns:a16="http://schemas.microsoft.com/office/drawing/2014/main" id="{C931EB81-E5EA-4275-811D-A37441BDE49A}"/>
              </a:ext>
            </a:extLst>
          </p:cNvPr>
          <p:cNvPicPr>
            <a:picLocks noChangeAspect="1"/>
          </p:cNvPicPr>
          <p:nvPr/>
        </p:nvPicPr>
        <p:blipFill>
          <a:blip r:embed="rId12"/>
          <a:stretch>
            <a:fillRect/>
          </a:stretch>
        </p:blipFill>
        <p:spPr>
          <a:xfrm>
            <a:off x="3169194" y="4183379"/>
            <a:ext cx="2027715" cy="1847973"/>
          </a:xfrm>
          <a:prstGeom prst="rect">
            <a:avLst/>
          </a:prstGeom>
        </p:spPr>
      </p:pic>
      <p:pic>
        <p:nvPicPr>
          <p:cNvPr id="31" name="Picture 30" descr="Icon&#10;&#10;Description automatically generated">
            <a:extLst>
              <a:ext uri="{FF2B5EF4-FFF2-40B4-BE49-F238E27FC236}">
                <a16:creationId xmlns:a16="http://schemas.microsoft.com/office/drawing/2014/main" id="{2974F5BF-8E54-4871-BFDD-55689A5F8F13}"/>
              </a:ext>
            </a:extLst>
          </p:cNvPr>
          <p:cNvPicPr>
            <a:picLocks noChangeAspect="1"/>
          </p:cNvPicPr>
          <p:nvPr/>
        </p:nvPicPr>
        <p:blipFill>
          <a:blip r:embed="rId13"/>
          <a:stretch>
            <a:fillRect/>
          </a:stretch>
        </p:blipFill>
        <p:spPr>
          <a:xfrm>
            <a:off x="9682957" y="3865106"/>
            <a:ext cx="1316003" cy="1736544"/>
          </a:xfrm>
          <a:prstGeom prst="rect">
            <a:avLst/>
          </a:prstGeom>
        </p:spPr>
      </p:pic>
      <p:pic>
        <p:nvPicPr>
          <p:cNvPr id="35" name="Picture 34" descr="Icon&#10;&#10;Description automatically generated">
            <a:extLst>
              <a:ext uri="{FF2B5EF4-FFF2-40B4-BE49-F238E27FC236}">
                <a16:creationId xmlns:a16="http://schemas.microsoft.com/office/drawing/2014/main" id="{550DCC80-34AC-4E28-A41E-6DE9A9E3EEBB}"/>
              </a:ext>
            </a:extLst>
          </p:cNvPr>
          <p:cNvPicPr>
            <a:picLocks noChangeAspect="1"/>
          </p:cNvPicPr>
          <p:nvPr/>
        </p:nvPicPr>
        <p:blipFill>
          <a:blip r:embed="rId14"/>
          <a:stretch>
            <a:fillRect/>
          </a:stretch>
        </p:blipFill>
        <p:spPr>
          <a:xfrm>
            <a:off x="7105243" y="4253986"/>
            <a:ext cx="1573223" cy="1364618"/>
          </a:xfrm>
          <a:prstGeom prst="rect">
            <a:avLst/>
          </a:prstGeom>
        </p:spPr>
      </p:pic>
      <p:pic>
        <p:nvPicPr>
          <p:cNvPr id="38" name="Picture 37" descr="A picture containing text, clipart&#10;&#10;Description automatically generated">
            <a:extLst>
              <a:ext uri="{FF2B5EF4-FFF2-40B4-BE49-F238E27FC236}">
                <a16:creationId xmlns:a16="http://schemas.microsoft.com/office/drawing/2014/main" id="{5F22D313-0FAE-413D-ABBD-A91F9ED38BA2}"/>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11842244" y="996697"/>
            <a:ext cx="1303829" cy="1448336"/>
          </a:xfrm>
          <a:prstGeom prst="rect">
            <a:avLst/>
          </a:prstGeom>
        </p:spPr>
      </p:pic>
      <p:pic>
        <p:nvPicPr>
          <p:cNvPr id="43" name="Picture 42" descr="A picture containing text, first-aid kit, clock&#10;&#10;Description automatically generated">
            <a:extLst>
              <a:ext uri="{FF2B5EF4-FFF2-40B4-BE49-F238E27FC236}">
                <a16:creationId xmlns:a16="http://schemas.microsoft.com/office/drawing/2014/main" id="{AC996891-35AA-4175-8516-E01932E52273}"/>
              </a:ext>
            </a:extLst>
          </p:cNvPr>
          <p:cNvPicPr>
            <a:picLocks noChangeAspect="1"/>
          </p:cNvPicPr>
          <p:nvPr/>
        </p:nvPicPr>
        <p:blipFill>
          <a:blip r:embed="rId17">
            <a:extLst>
              <a:ext uri="{837473B0-CC2E-450A-ABE3-18F120FF3D39}">
                <a1611:picAttrSrcUrl xmlns:a1611="http://schemas.microsoft.com/office/drawing/2016/11/main" r:id="rId18"/>
              </a:ext>
            </a:extLst>
          </a:blip>
          <a:stretch>
            <a:fillRect/>
          </a:stretch>
        </p:blipFill>
        <p:spPr>
          <a:xfrm>
            <a:off x="13770984" y="536303"/>
            <a:ext cx="1550769" cy="1442315"/>
          </a:xfrm>
          <a:prstGeom prst="rect">
            <a:avLst/>
          </a:prstGeom>
        </p:spPr>
      </p:pic>
      <p:sp>
        <p:nvSpPr>
          <p:cNvPr id="44" name="TextBox 43">
            <a:extLst>
              <a:ext uri="{FF2B5EF4-FFF2-40B4-BE49-F238E27FC236}">
                <a16:creationId xmlns:a16="http://schemas.microsoft.com/office/drawing/2014/main" id="{FBF46117-1594-40B4-ABFC-FC05CF264753}"/>
              </a:ext>
            </a:extLst>
          </p:cNvPr>
          <p:cNvSpPr txBox="1"/>
          <p:nvPr/>
        </p:nvSpPr>
        <p:spPr>
          <a:xfrm>
            <a:off x="12839700" y="10426170"/>
            <a:ext cx="1834566" cy="623248"/>
          </a:xfrm>
          <a:prstGeom prst="rect">
            <a:avLst/>
          </a:prstGeom>
          <a:noFill/>
        </p:spPr>
        <p:txBody>
          <a:bodyPr wrap="square" lIns="0" tIns="0" rIns="0" bIns="0" rtlCol="0">
            <a:spAutoFit/>
          </a:bodyPr>
          <a:lstStyle/>
          <a:p>
            <a:r>
              <a:rPr lang="en-US" sz="1350">
                <a:hlinkClick r:id="rId18" tooltip="https://commons.wikimedia.org/wiki/File:Microsoft_Forms_(2019-present).svg"/>
              </a:rPr>
              <a:t>This Photo</a:t>
            </a:r>
            <a:r>
              <a:rPr lang="en-US" sz="1350"/>
              <a:t> by Unknown Author is licensed under </a:t>
            </a:r>
            <a:r>
              <a:rPr lang="en-US" sz="1350">
                <a:hlinkClick r:id="rId19" tooltip="https://creativecommons.org/licenses/by-sa/3.0/"/>
              </a:rPr>
              <a:t>CC BY-SA</a:t>
            </a:r>
            <a:endParaRPr lang="en-US" sz="1350"/>
          </a:p>
        </p:txBody>
      </p:sp>
      <p:pic>
        <p:nvPicPr>
          <p:cNvPr id="48" name="Picture 47" descr="Icon&#10;&#10;Description automatically generated">
            <a:extLst>
              <a:ext uri="{FF2B5EF4-FFF2-40B4-BE49-F238E27FC236}">
                <a16:creationId xmlns:a16="http://schemas.microsoft.com/office/drawing/2014/main" id="{13219002-1462-4CE0-95ED-589BD3C80D09}"/>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16078105" y="4183379"/>
            <a:ext cx="1648367" cy="1697817"/>
          </a:xfrm>
          <a:prstGeom prst="rect">
            <a:avLst/>
          </a:prstGeom>
        </p:spPr>
      </p:pic>
      <p:pic>
        <p:nvPicPr>
          <p:cNvPr id="53" name="Picture 52" descr="A picture containing text, building, window, dome&#10;&#10;Description automatically generated">
            <a:extLst>
              <a:ext uri="{FF2B5EF4-FFF2-40B4-BE49-F238E27FC236}">
                <a16:creationId xmlns:a16="http://schemas.microsoft.com/office/drawing/2014/main" id="{3524BA47-5E01-4899-A3F0-28AA62D556A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3798901" y="1949122"/>
            <a:ext cx="717806" cy="717806"/>
          </a:xfrm>
          <a:prstGeom prst="rect">
            <a:avLst/>
          </a:prstGeom>
        </p:spPr>
      </p:pic>
    </p:spTree>
    <p:extLst>
      <p:ext uri="{BB962C8B-B14F-4D97-AF65-F5344CB8AC3E}">
        <p14:creationId xmlns:p14="http://schemas.microsoft.com/office/powerpoint/2010/main" val="42439817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9EBA-286D-4A6E-AB35-A7132AA8F828}"/>
              </a:ext>
            </a:extLst>
          </p:cNvPr>
          <p:cNvSpPr>
            <a:spLocks noGrp="1"/>
          </p:cNvSpPr>
          <p:nvPr>
            <p:ph type="title"/>
          </p:nvPr>
        </p:nvSpPr>
        <p:spPr>
          <a:xfrm>
            <a:off x="880110" y="555337"/>
            <a:ext cx="16527780" cy="830997"/>
          </a:xfrm>
        </p:spPr>
        <p:txBody>
          <a:bodyPr vert="horz" wrap="square" lIns="0" tIns="0" rIns="0" bIns="0" rtlCol="0" anchor="t">
            <a:spAutoFit/>
          </a:bodyPr>
          <a:lstStyle/>
          <a:p>
            <a:r>
              <a:rPr lang="en-US"/>
              <a:t>Where is the data?</a:t>
            </a:r>
          </a:p>
        </p:txBody>
      </p:sp>
      <p:sp>
        <p:nvSpPr>
          <p:cNvPr id="3" name="Rounded Rectangle 13">
            <a:extLst>
              <a:ext uri="{FF2B5EF4-FFF2-40B4-BE49-F238E27FC236}">
                <a16:creationId xmlns:a16="http://schemas.microsoft.com/office/drawing/2014/main" id="{6A8D6E53-5B54-4E39-867C-A22C377741D3}"/>
              </a:ext>
            </a:extLst>
          </p:cNvPr>
          <p:cNvSpPr/>
          <p:nvPr/>
        </p:nvSpPr>
        <p:spPr>
          <a:xfrm>
            <a:off x="1313633" y="3499278"/>
            <a:ext cx="1859244" cy="822960"/>
          </a:xfrm>
          <a:prstGeom prst="roundRect">
            <a:avLst>
              <a:gd name="adj" fmla="val 0"/>
            </a:avLst>
          </a:prstGeom>
          <a:solidFill>
            <a:srgbClr val="2C38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371600">
              <a:defRPr/>
            </a:pPr>
            <a:r>
              <a:rPr lang="en-US" sz="2100" b="1">
                <a:solidFill>
                  <a:srgbClr val="F1EFED"/>
                </a:solidFill>
                <a:latin typeface="Segoe UI"/>
              </a:rPr>
              <a:t>Image</a:t>
            </a:r>
          </a:p>
        </p:txBody>
      </p:sp>
      <p:sp>
        <p:nvSpPr>
          <p:cNvPr id="4" name="Rounded Rectangle 14">
            <a:extLst>
              <a:ext uri="{FF2B5EF4-FFF2-40B4-BE49-F238E27FC236}">
                <a16:creationId xmlns:a16="http://schemas.microsoft.com/office/drawing/2014/main" id="{24E5810A-E15B-4F51-A2D0-F97E0E0980EA}"/>
              </a:ext>
            </a:extLst>
          </p:cNvPr>
          <p:cNvSpPr/>
          <p:nvPr/>
        </p:nvSpPr>
        <p:spPr>
          <a:xfrm>
            <a:off x="1313633" y="4435709"/>
            <a:ext cx="1859244" cy="822960"/>
          </a:xfrm>
          <a:prstGeom prst="roundRect">
            <a:avLst>
              <a:gd name="adj" fmla="val 0"/>
            </a:avLst>
          </a:prstGeom>
          <a:solidFill>
            <a:srgbClr val="2C38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371600">
              <a:defRPr/>
            </a:pPr>
            <a:r>
              <a:rPr lang="en-US" sz="2100" b="1">
                <a:solidFill>
                  <a:srgbClr val="F1EFED"/>
                </a:solidFill>
                <a:latin typeface="Segoe UI"/>
              </a:rPr>
              <a:t>Files</a:t>
            </a:r>
          </a:p>
        </p:txBody>
      </p:sp>
      <p:sp>
        <p:nvSpPr>
          <p:cNvPr id="5" name="Rounded Rectangle 15">
            <a:extLst>
              <a:ext uri="{FF2B5EF4-FFF2-40B4-BE49-F238E27FC236}">
                <a16:creationId xmlns:a16="http://schemas.microsoft.com/office/drawing/2014/main" id="{45D13013-DC78-41E5-840A-FFA8E9948BA9}"/>
              </a:ext>
            </a:extLst>
          </p:cNvPr>
          <p:cNvSpPr/>
          <p:nvPr/>
        </p:nvSpPr>
        <p:spPr>
          <a:xfrm>
            <a:off x="1313633" y="5372139"/>
            <a:ext cx="1859244" cy="822960"/>
          </a:xfrm>
          <a:prstGeom prst="roundRect">
            <a:avLst>
              <a:gd name="adj" fmla="val 0"/>
            </a:avLst>
          </a:prstGeom>
          <a:solidFill>
            <a:srgbClr val="2C38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371600">
              <a:defRPr/>
            </a:pPr>
            <a:r>
              <a:rPr lang="en-US" sz="2100" b="1">
                <a:solidFill>
                  <a:srgbClr val="F1EFED"/>
                </a:solidFill>
                <a:latin typeface="Segoe UI"/>
              </a:rPr>
              <a:t>Voicemail</a:t>
            </a:r>
          </a:p>
        </p:txBody>
      </p:sp>
      <p:sp>
        <p:nvSpPr>
          <p:cNvPr id="7" name="Rounded Rectangle 12">
            <a:extLst>
              <a:ext uri="{FF2B5EF4-FFF2-40B4-BE49-F238E27FC236}">
                <a16:creationId xmlns:a16="http://schemas.microsoft.com/office/drawing/2014/main" id="{5EDA53D2-F388-4085-B952-7419BDFD681E}"/>
              </a:ext>
            </a:extLst>
          </p:cNvPr>
          <p:cNvSpPr/>
          <p:nvPr/>
        </p:nvSpPr>
        <p:spPr>
          <a:xfrm>
            <a:off x="1313633" y="2562848"/>
            <a:ext cx="1859244" cy="822960"/>
          </a:xfrm>
          <a:prstGeom prst="roundRect">
            <a:avLst>
              <a:gd name="adj" fmla="val 0"/>
            </a:avLst>
          </a:prstGeom>
          <a:solidFill>
            <a:srgbClr val="2C38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371600">
              <a:defRPr/>
            </a:pPr>
            <a:r>
              <a:rPr lang="en-US" sz="2100" b="1">
                <a:solidFill>
                  <a:srgbClr val="F1EFED"/>
                </a:solidFill>
                <a:latin typeface="Segoe UI"/>
              </a:rPr>
              <a:t>Message</a:t>
            </a:r>
          </a:p>
        </p:txBody>
      </p:sp>
      <p:sp>
        <p:nvSpPr>
          <p:cNvPr id="9" name="Rounded Rectangle 15">
            <a:extLst>
              <a:ext uri="{FF2B5EF4-FFF2-40B4-BE49-F238E27FC236}">
                <a16:creationId xmlns:a16="http://schemas.microsoft.com/office/drawing/2014/main" id="{37DDBF3F-6598-4F57-80D7-E388884D57DB}"/>
              </a:ext>
            </a:extLst>
          </p:cNvPr>
          <p:cNvSpPr/>
          <p:nvPr/>
        </p:nvSpPr>
        <p:spPr>
          <a:xfrm>
            <a:off x="1313633" y="6308570"/>
            <a:ext cx="1859244" cy="822960"/>
          </a:xfrm>
          <a:prstGeom prst="roundRect">
            <a:avLst>
              <a:gd name="adj" fmla="val 0"/>
            </a:avLst>
          </a:prstGeom>
          <a:solidFill>
            <a:srgbClr val="2C38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371600">
              <a:defRPr/>
            </a:pPr>
            <a:r>
              <a:rPr lang="en-US" sz="2100" b="1">
                <a:solidFill>
                  <a:srgbClr val="F1EFED"/>
                </a:solidFill>
                <a:latin typeface="Segoe UI"/>
              </a:rPr>
              <a:t>Recording</a:t>
            </a:r>
          </a:p>
        </p:txBody>
      </p:sp>
      <p:sp>
        <p:nvSpPr>
          <p:cNvPr id="10" name="Rounded Rectangle 15">
            <a:extLst>
              <a:ext uri="{FF2B5EF4-FFF2-40B4-BE49-F238E27FC236}">
                <a16:creationId xmlns:a16="http://schemas.microsoft.com/office/drawing/2014/main" id="{FFEA3FB5-5620-41C4-BBE6-A65F29FA2C6E}"/>
              </a:ext>
            </a:extLst>
          </p:cNvPr>
          <p:cNvSpPr/>
          <p:nvPr/>
        </p:nvSpPr>
        <p:spPr>
          <a:xfrm>
            <a:off x="1313633" y="7245000"/>
            <a:ext cx="1859244" cy="822960"/>
          </a:xfrm>
          <a:prstGeom prst="roundRect">
            <a:avLst>
              <a:gd name="adj" fmla="val 0"/>
            </a:avLst>
          </a:prstGeom>
          <a:solidFill>
            <a:srgbClr val="2C38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371600">
              <a:defRPr/>
            </a:pPr>
            <a:r>
              <a:rPr lang="en-US" sz="2100" b="1">
                <a:solidFill>
                  <a:srgbClr val="F1EFED"/>
                </a:solidFill>
                <a:latin typeface="Segoe UI"/>
              </a:rPr>
              <a:t>Calendar meeting</a:t>
            </a:r>
          </a:p>
        </p:txBody>
      </p:sp>
      <p:sp>
        <p:nvSpPr>
          <p:cNvPr id="11" name="Rounded Rectangle 15">
            <a:extLst>
              <a:ext uri="{FF2B5EF4-FFF2-40B4-BE49-F238E27FC236}">
                <a16:creationId xmlns:a16="http://schemas.microsoft.com/office/drawing/2014/main" id="{50A30470-332F-48C2-8286-B1EDFD7B7330}"/>
              </a:ext>
            </a:extLst>
          </p:cNvPr>
          <p:cNvSpPr/>
          <p:nvPr/>
        </p:nvSpPr>
        <p:spPr>
          <a:xfrm>
            <a:off x="1313633" y="8181431"/>
            <a:ext cx="1859244" cy="822960"/>
          </a:xfrm>
          <a:prstGeom prst="roundRect">
            <a:avLst>
              <a:gd name="adj" fmla="val 0"/>
            </a:avLst>
          </a:prstGeom>
          <a:solidFill>
            <a:srgbClr val="2C38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371600">
              <a:defRPr/>
            </a:pPr>
            <a:r>
              <a:rPr lang="en-US" sz="2100" b="1">
                <a:solidFill>
                  <a:srgbClr val="F1EFED"/>
                </a:solidFill>
                <a:latin typeface="Segoe UI"/>
              </a:rPr>
              <a:t>Contacts</a:t>
            </a:r>
          </a:p>
        </p:txBody>
      </p:sp>
      <p:sp>
        <p:nvSpPr>
          <p:cNvPr id="12" name="Rounded Rectangle 13">
            <a:extLst>
              <a:ext uri="{FF2B5EF4-FFF2-40B4-BE49-F238E27FC236}">
                <a16:creationId xmlns:a16="http://schemas.microsoft.com/office/drawing/2014/main" id="{A5086ABF-1256-454C-8BB3-4FC1536EF8C7}"/>
              </a:ext>
            </a:extLst>
          </p:cNvPr>
          <p:cNvSpPr/>
          <p:nvPr/>
        </p:nvSpPr>
        <p:spPr>
          <a:xfrm>
            <a:off x="3863529" y="3499278"/>
            <a:ext cx="6309360" cy="822960"/>
          </a:xfrm>
          <a:prstGeom prst="roundRect">
            <a:avLst>
              <a:gd name="adj" fmla="val 0"/>
            </a:avLst>
          </a:prstGeom>
          <a:solidFill>
            <a:srgbClr val="737373"/>
          </a:solidFill>
          <a:ln w="12700" cap="flat" cmpd="sng" algn="ctr">
            <a:noFill/>
            <a:prstDash val="solid"/>
            <a:miter lim="800000"/>
          </a:ln>
          <a:effectLst/>
        </p:spPr>
        <p:txBody>
          <a:bodyPr rtlCol="0" anchor="ctr"/>
          <a:lstStyle/>
          <a:p>
            <a:pPr defTabSz="1344579">
              <a:defRPr/>
            </a:pPr>
            <a:r>
              <a:rPr lang="en-US" sz="2100" kern="0">
                <a:solidFill>
                  <a:srgbClr val="E6E6E6"/>
                </a:solidFill>
                <a:latin typeface="Segoe UI"/>
                <a:cs typeface="Segoe UI Light" panose="020B0502040204020203" pitchFamily="34" charset="0"/>
              </a:rPr>
              <a:t>Media service on Azure (using Blob storage)</a:t>
            </a:r>
          </a:p>
        </p:txBody>
      </p:sp>
      <p:sp>
        <p:nvSpPr>
          <p:cNvPr id="13" name="Rounded Rectangle 14">
            <a:extLst>
              <a:ext uri="{FF2B5EF4-FFF2-40B4-BE49-F238E27FC236}">
                <a16:creationId xmlns:a16="http://schemas.microsoft.com/office/drawing/2014/main" id="{1E0C523B-F026-4BC1-B81D-AC54DFCF8111}"/>
              </a:ext>
            </a:extLst>
          </p:cNvPr>
          <p:cNvSpPr/>
          <p:nvPr/>
        </p:nvSpPr>
        <p:spPr>
          <a:xfrm>
            <a:off x="3863528" y="4435709"/>
            <a:ext cx="13235672" cy="822960"/>
          </a:xfrm>
          <a:prstGeom prst="roundRect">
            <a:avLst>
              <a:gd name="adj" fmla="val 0"/>
            </a:avLst>
          </a:prstGeom>
          <a:solidFill>
            <a:srgbClr val="737373"/>
          </a:solidFill>
          <a:ln w="12700" cap="flat" cmpd="sng" algn="ctr">
            <a:noFill/>
            <a:prstDash val="solid"/>
            <a:miter lim="800000"/>
          </a:ln>
          <a:effectLst/>
        </p:spPr>
        <p:txBody>
          <a:bodyPr rtlCol="0" anchor="ctr"/>
          <a:lstStyle/>
          <a:p>
            <a:pPr defTabSz="1344579">
              <a:defRPr/>
            </a:pPr>
            <a:r>
              <a:rPr lang="en-US" sz="2100" kern="0">
                <a:solidFill>
                  <a:srgbClr val="E6E6E6"/>
                </a:solidFill>
                <a:latin typeface="Segoe UI"/>
                <a:cs typeface="Segoe UI Light" panose="020B0502040204020203" pitchFamily="34" charset="0"/>
              </a:rPr>
              <a:t>Team files </a:t>
            </a:r>
            <a:r>
              <a:rPr lang="en-US" sz="2100" kern="0">
                <a:solidFill>
                  <a:srgbClr val="E6E6E6"/>
                </a:solidFill>
                <a:latin typeface="Segoe UI"/>
                <a:cs typeface="Segoe UI Light" panose="020B0502040204020203" pitchFamily="34" charset="0"/>
                <a:sym typeface="Wingdings" panose="05000000000000000000" pitchFamily="2" charset="2"/>
              </a:rPr>
              <a:t> </a:t>
            </a:r>
            <a:r>
              <a:rPr lang="en-US" sz="2100" kern="0">
                <a:solidFill>
                  <a:srgbClr val="E6E6E6"/>
                </a:solidFill>
                <a:latin typeface="Segoe UI"/>
                <a:cs typeface="Segoe UI Light" panose="020B0502040204020203" pitchFamily="34" charset="0"/>
              </a:rPr>
              <a:t>SharePoint</a:t>
            </a:r>
          </a:p>
          <a:p>
            <a:pPr defTabSz="1344579">
              <a:defRPr/>
            </a:pPr>
            <a:r>
              <a:rPr lang="en-US" sz="2100" kern="0">
                <a:solidFill>
                  <a:srgbClr val="E6E6E6"/>
                </a:solidFill>
                <a:latin typeface="Segoe UI"/>
                <a:cs typeface="Segoe UI Light" panose="020B0502040204020203" pitchFamily="34" charset="0"/>
              </a:rPr>
              <a:t>Chat files </a:t>
            </a:r>
            <a:r>
              <a:rPr lang="en-US" sz="2100" kern="0">
                <a:solidFill>
                  <a:srgbClr val="E6E6E6"/>
                </a:solidFill>
                <a:latin typeface="Segoe UI"/>
                <a:cs typeface="Segoe UI Light" panose="020B0502040204020203" pitchFamily="34" charset="0"/>
                <a:sym typeface="Wingdings" panose="05000000000000000000" pitchFamily="2" charset="2"/>
              </a:rPr>
              <a:t> </a:t>
            </a:r>
            <a:r>
              <a:rPr lang="en-US" sz="2100" kern="0">
                <a:solidFill>
                  <a:srgbClr val="E6E6E6"/>
                </a:solidFill>
                <a:latin typeface="Segoe UI"/>
                <a:cs typeface="Segoe UI Light" panose="020B0502040204020203" pitchFamily="34" charset="0"/>
              </a:rPr>
              <a:t>OneDrive for Business</a:t>
            </a:r>
          </a:p>
        </p:txBody>
      </p:sp>
      <p:sp>
        <p:nvSpPr>
          <p:cNvPr id="14" name="Rounded Rectangle 15">
            <a:extLst>
              <a:ext uri="{FF2B5EF4-FFF2-40B4-BE49-F238E27FC236}">
                <a16:creationId xmlns:a16="http://schemas.microsoft.com/office/drawing/2014/main" id="{E12ED5ED-0F5E-4D90-8D4A-CBDFA3D73DFB}"/>
              </a:ext>
            </a:extLst>
          </p:cNvPr>
          <p:cNvSpPr/>
          <p:nvPr/>
        </p:nvSpPr>
        <p:spPr>
          <a:xfrm>
            <a:off x="3863528" y="5372139"/>
            <a:ext cx="13235672" cy="822960"/>
          </a:xfrm>
          <a:prstGeom prst="roundRect">
            <a:avLst>
              <a:gd name="adj" fmla="val 0"/>
            </a:avLst>
          </a:prstGeom>
          <a:solidFill>
            <a:srgbClr val="737373"/>
          </a:solidFill>
          <a:ln w="12700" cap="flat" cmpd="sng" algn="ctr">
            <a:noFill/>
            <a:prstDash val="solid"/>
            <a:miter lim="800000"/>
          </a:ln>
          <a:effectLst/>
        </p:spPr>
        <p:txBody>
          <a:bodyPr rtlCol="0" anchor="ctr"/>
          <a:lstStyle/>
          <a:p>
            <a:pPr defTabSz="1344579">
              <a:defRPr/>
            </a:pPr>
            <a:r>
              <a:rPr lang="en-US" sz="2100" kern="0">
                <a:solidFill>
                  <a:srgbClr val="E6E6E6"/>
                </a:solidFill>
                <a:latin typeface="Segoe UI"/>
                <a:cs typeface="Segoe UI Light" panose="020B0502040204020203" pitchFamily="34" charset="0"/>
              </a:rPr>
              <a:t>Individual mailbox in Exchange</a:t>
            </a:r>
          </a:p>
        </p:txBody>
      </p:sp>
      <p:sp>
        <p:nvSpPr>
          <p:cNvPr id="15" name="Rounded Rectangle 12">
            <a:extLst>
              <a:ext uri="{FF2B5EF4-FFF2-40B4-BE49-F238E27FC236}">
                <a16:creationId xmlns:a16="http://schemas.microsoft.com/office/drawing/2014/main" id="{9A08FFD5-C5EA-4CB8-B5EC-AEBB3F311695}"/>
              </a:ext>
            </a:extLst>
          </p:cNvPr>
          <p:cNvSpPr/>
          <p:nvPr/>
        </p:nvSpPr>
        <p:spPr>
          <a:xfrm>
            <a:off x="3863529" y="2562848"/>
            <a:ext cx="6309360" cy="822960"/>
          </a:xfrm>
          <a:prstGeom prst="roundRect">
            <a:avLst>
              <a:gd name="adj" fmla="val 0"/>
            </a:avLst>
          </a:prstGeom>
          <a:solidFill>
            <a:srgbClr val="737373"/>
          </a:solidFill>
          <a:ln w="12700" cap="flat" cmpd="sng" algn="ctr">
            <a:noFill/>
            <a:prstDash val="solid"/>
            <a:miter lim="800000"/>
          </a:ln>
          <a:effectLst/>
        </p:spPr>
        <p:txBody>
          <a:bodyPr rtlCol="0" anchor="ctr"/>
          <a:lstStyle/>
          <a:p>
            <a:pPr defTabSz="1344579">
              <a:defRPr/>
            </a:pPr>
            <a:r>
              <a:rPr lang="en-US" sz="2100" kern="0">
                <a:solidFill>
                  <a:srgbClr val="E6E6E6"/>
                </a:solidFill>
                <a:latin typeface="Segoe UI"/>
                <a:cs typeface="Segoe UI Light" panose="020B0502040204020203" pitchFamily="34" charset="0"/>
              </a:rPr>
              <a:t>Cosmos DB</a:t>
            </a:r>
          </a:p>
        </p:txBody>
      </p:sp>
      <p:sp>
        <p:nvSpPr>
          <p:cNvPr id="16" name="Rounded Rectangle 15">
            <a:extLst>
              <a:ext uri="{FF2B5EF4-FFF2-40B4-BE49-F238E27FC236}">
                <a16:creationId xmlns:a16="http://schemas.microsoft.com/office/drawing/2014/main" id="{E86515D2-A7D0-4A1D-98BE-E0DE672105C1}"/>
              </a:ext>
            </a:extLst>
          </p:cNvPr>
          <p:cNvSpPr/>
          <p:nvPr/>
        </p:nvSpPr>
        <p:spPr>
          <a:xfrm>
            <a:off x="3863529" y="6308570"/>
            <a:ext cx="6309360" cy="822960"/>
          </a:xfrm>
          <a:prstGeom prst="roundRect">
            <a:avLst>
              <a:gd name="adj" fmla="val 0"/>
            </a:avLst>
          </a:prstGeom>
          <a:solidFill>
            <a:srgbClr val="737373"/>
          </a:solidFill>
          <a:ln w="12700" cap="flat" cmpd="sng" algn="ctr">
            <a:noFill/>
            <a:prstDash val="solid"/>
            <a:miter lim="800000"/>
          </a:ln>
          <a:effectLst/>
        </p:spPr>
        <p:txBody>
          <a:bodyPr rtlCol="0" anchor="ctr"/>
          <a:lstStyle/>
          <a:p>
            <a:pPr defTabSz="1344579">
              <a:defRPr/>
            </a:pPr>
            <a:r>
              <a:rPr lang="en-US" sz="2100" kern="0">
                <a:solidFill>
                  <a:srgbClr val="E6E6E6"/>
                </a:solidFill>
                <a:latin typeface="Segoe UI"/>
                <a:cs typeface="Segoe UI Light" panose="020B0502040204020203" pitchFamily="34" charset="0"/>
              </a:rPr>
              <a:t>Media service on Azure (using Blob storage) (&lt;24 hours)</a:t>
            </a:r>
          </a:p>
        </p:txBody>
      </p:sp>
      <p:sp>
        <p:nvSpPr>
          <p:cNvPr id="17" name="Rounded Rectangle 15">
            <a:extLst>
              <a:ext uri="{FF2B5EF4-FFF2-40B4-BE49-F238E27FC236}">
                <a16:creationId xmlns:a16="http://schemas.microsoft.com/office/drawing/2014/main" id="{830B375D-FAFE-4996-929D-3D2876BFD028}"/>
              </a:ext>
            </a:extLst>
          </p:cNvPr>
          <p:cNvSpPr/>
          <p:nvPr/>
        </p:nvSpPr>
        <p:spPr>
          <a:xfrm>
            <a:off x="3863528" y="7245000"/>
            <a:ext cx="13235672" cy="822960"/>
          </a:xfrm>
          <a:prstGeom prst="roundRect">
            <a:avLst>
              <a:gd name="adj" fmla="val 0"/>
            </a:avLst>
          </a:prstGeom>
          <a:solidFill>
            <a:srgbClr val="737373"/>
          </a:solidFill>
          <a:ln w="12700" cap="flat" cmpd="sng" algn="ctr">
            <a:noFill/>
            <a:prstDash val="solid"/>
            <a:miter lim="800000"/>
          </a:ln>
          <a:effectLst/>
        </p:spPr>
        <p:txBody>
          <a:bodyPr rtlCol="0" anchor="ctr"/>
          <a:lstStyle/>
          <a:p>
            <a:pPr defTabSz="1344579">
              <a:defRPr/>
            </a:pPr>
            <a:r>
              <a:rPr lang="en-US" sz="2100" kern="0">
                <a:solidFill>
                  <a:srgbClr val="E6E6E6"/>
                </a:solidFill>
                <a:latin typeface="Segoe UI"/>
                <a:cs typeface="Segoe UI Light" panose="020B0502040204020203" pitchFamily="34" charset="0"/>
              </a:rPr>
              <a:t>Individual mailbox in Exchange</a:t>
            </a:r>
          </a:p>
        </p:txBody>
      </p:sp>
      <p:sp>
        <p:nvSpPr>
          <p:cNvPr id="18" name="Rounded Rectangle 15">
            <a:extLst>
              <a:ext uri="{FF2B5EF4-FFF2-40B4-BE49-F238E27FC236}">
                <a16:creationId xmlns:a16="http://schemas.microsoft.com/office/drawing/2014/main" id="{1D114F49-E5DF-4DDD-82AA-BF8A79ED78D8}"/>
              </a:ext>
            </a:extLst>
          </p:cNvPr>
          <p:cNvSpPr/>
          <p:nvPr/>
        </p:nvSpPr>
        <p:spPr>
          <a:xfrm>
            <a:off x="3863528" y="8181431"/>
            <a:ext cx="13235672" cy="822960"/>
          </a:xfrm>
          <a:prstGeom prst="roundRect">
            <a:avLst>
              <a:gd name="adj" fmla="val 0"/>
            </a:avLst>
          </a:prstGeom>
          <a:solidFill>
            <a:srgbClr val="737373"/>
          </a:solidFill>
          <a:ln w="12700" cap="flat" cmpd="sng" algn="ctr">
            <a:noFill/>
            <a:prstDash val="solid"/>
            <a:miter lim="800000"/>
          </a:ln>
          <a:effectLst/>
        </p:spPr>
        <p:txBody>
          <a:bodyPr rtlCol="0" anchor="ctr"/>
          <a:lstStyle/>
          <a:p>
            <a:pPr defTabSz="1344579">
              <a:defRPr/>
            </a:pPr>
            <a:r>
              <a:rPr lang="en-US" sz="2100" kern="0">
                <a:solidFill>
                  <a:srgbClr val="E6E6E6"/>
                </a:solidFill>
                <a:latin typeface="Segoe UI"/>
                <a:cs typeface="Segoe UI Light" panose="020B0502040204020203" pitchFamily="34" charset="0"/>
              </a:rPr>
              <a:t>Exchange</a:t>
            </a:r>
          </a:p>
        </p:txBody>
      </p:sp>
      <p:sp>
        <p:nvSpPr>
          <p:cNvPr id="19" name="Rounded Rectangle 13">
            <a:extLst>
              <a:ext uri="{FF2B5EF4-FFF2-40B4-BE49-F238E27FC236}">
                <a16:creationId xmlns:a16="http://schemas.microsoft.com/office/drawing/2014/main" id="{967271DD-4169-43B9-BF72-B0F37507BCEC}"/>
              </a:ext>
            </a:extLst>
          </p:cNvPr>
          <p:cNvSpPr/>
          <p:nvPr/>
        </p:nvSpPr>
        <p:spPr>
          <a:xfrm>
            <a:off x="10789841" y="3483476"/>
            <a:ext cx="6309360" cy="822960"/>
          </a:xfrm>
          <a:prstGeom prst="roundRect">
            <a:avLst>
              <a:gd name="adj" fmla="val 0"/>
            </a:avLst>
          </a:prstGeom>
          <a:solidFill>
            <a:srgbClr val="737373"/>
          </a:solidFill>
          <a:ln w="12700" cap="flat" cmpd="sng" algn="ctr">
            <a:noFill/>
            <a:prstDash val="solid"/>
            <a:miter lim="800000"/>
          </a:ln>
          <a:effectLst/>
        </p:spPr>
        <p:txBody>
          <a:bodyPr rtlCol="0" anchor="ctr"/>
          <a:lstStyle/>
          <a:p>
            <a:pPr defTabSz="1344579">
              <a:defRPr/>
            </a:pPr>
            <a:r>
              <a:rPr lang="en-US" sz="2100" kern="0">
                <a:solidFill>
                  <a:srgbClr val="E6E6E6"/>
                </a:solidFill>
                <a:latin typeface="Segoe UI"/>
                <a:cs typeface="Segoe UI Light" panose="020B0502040204020203" pitchFamily="34" charset="0"/>
              </a:rPr>
              <a:t>Ingested to Exchange to enable compliance</a:t>
            </a:r>
          </a:p>
        </p:txBody>
      </p:sp>
      <p:sp>
        <p:nvSpPr>
          <p:cNvPr id="22" name="Rounded Rectangle 12">
            <a:extLst>
              <a:ext uri="{FF2B5EF4-FFF2-40B4-BE49-F238E27FC236}">
                <a16:creationId xmlns:a16="http://schemas.microsoft.com/office/drawing/2014/main" id="{0E634FD1-DBDD-4E56-AA72-CBFA5D825024}"/>
              </a:ext>
            </a:extLst>
          </p:cNvPr>
          <p:cNvSpPr/>
          <p:nvPr/>
        </p:nvSpPr>
        <p:spPr>
          <a:xfrm>
            <a:off x="10789841" y="2562848"/>
            <a:ext cx="6309360" cy="822960"/>
          </a:xfrm>
          <a:prstGeom prst="roundRect">
            <a:avLst>
              <a:gd name="adj" fmla="val 0"/>
            </a:avLst>
          </a:prstGeom>
          <a:solidFill>
            <a:srgbClr val="737373"/>
          </a:solidFill>
          <a:ln w="12700" cap="flat" cmpd="sng" algn="ctr">
            <a:noFill/>
            <a:prstDash val="solid"/>
            <a:miter lim="800000"/>
          </a:ln>
          <a:effectLst/>
        </p:spPr>
        <p:txBody>
          <a:bodyPr rtlCol="0" anchor="ctr"/>
          <a:lstStyle/>
          <a:p>
            <a:pPr defTabSz="1344579">
              <a:defRPr/>
            </a:pPr>
            <a:r>
              <a:rPr lang="en-US" sz="2100" kern="0">
                <a:solidFill>
                  <a:srgbClr val="E6E6E6"/>
                </a:solidFill>
                <a:latin typeface="Segoe UI"/>
                <a:cs typeface="Segoe UI Light" panose="020B0502040204020203" pitchFamily="34" charset="0"/>
              </a:rPr>
              <a:t>Ingested to Exchange to enable compliance</a:t>
            </a:r>
          </a:p>
        </p:txBody>
      </p:sp>
      <p:sp>
        <p:nvSpPr>
          <p:cNvPr id="23" name="Rounded Rectangle 15">
            <a:extLst>
              <a:ext uri="{FF2B5EF4-FFF2-40B4-BE49-F238E27FC236}">
                <a16:creationId xmlns:a16="http://schemas.microsoft.com/office/drawing/2014/main" id="{53DCC292-DA57-4B2B-87F2-ABA62AD2FBD4}"/>
              </a:ext>
            </a:extLst>
          </p:cNvPr>
          <p:cNvSpPr/>
          <p:nvPr/>
        </p:nvSpPr>
        <p:spPr>
          <a:xfrm>
            <a:off x="10789841" y="6271145"/>
            <a:ext cx="6309360" cy="822960"/>
          </a:xfrm>
          <a:prstGeom prst="roundRect">
            <a:avLst>
              <a:gd name="adj" fmla="val 0"/>
            </a:avLst>
          </a:prstGeom>
          <a:solidFill>
            <a:srgbClr val="737373"/>
          </a:solidFill>
          <a:ln w="12700" cap="flat" cmpd="sng" algn="ctr">
            <a:noFill/>
            <a:prstDash val="solid"/>
            <a:miter lim="800000"/>
          </a:ln>
          <a:effectLst/>
        </p:spPr>
        <p:txBody>
          <a:bodyPr rtlCol="0" anchor="ctr"/>
          <a:lstStyle/>
          <a:p>
            <a:pPr defTabSz="1344579">
              <a:defRPr/>
            </a:pPr>
            <a:r>
              <a:rPr lang="en-US" sz="2100" kern="0" dirty="0">
                <a:solidFill>
                  <a:srgbClr val="E6E6E6"/>
                </a:solidFill>
                <a:latin typeface="Segoe UI"/>
                <a:cs typeface="Segoe UI Light" panose="020B0502040204020203" pitchFamily="34" charset="0"/>
              </a:rPr>
              <a:t>Encoded to Stream (SharePoint)</a:t>
            </a:r>
          </a:p>
        </p:txBody>
      </p:sp>
      <p:sp>
        <p:nvSpPr>
          <p:cNvPr id="26" name="Rounded Rectangle 15">
            <a:extLst>
              <a:ext uri="{FF2B5EF4-FFF2-40B4-BE49-F238E27FC236}">
                <a16:creationId xmlns:a16="http://schemas.microsoft.com/office/drawing/2014/main" id="{B3F4CFC0-F522-4260-8C3D-B614E8477FEF}"/>
              </a:ext>
            </a:extLst>
          </p:cNvPr>
          <p:cNvSpPr/>
          <p:nvPr/>
        </p:nvSpPr>
        <p:spPr>
          <a:xfrm>
            <a:off x="1313633" y="9117860"/>
            <a:ext cx="1859244" cy="822960"/>
          </a:xfrm>
          <a:prstGeom prst="roundRect">
            <a:avLst>
              <a:gd name="adj" fmla="val 0"/>
            </a:avLst>
          </a:prstGeom>
          <a:solidFill>
            <a:srgbClr val="2C38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371600">
              <a:defRPr/>
            </a:pPr>
            <a:r>
              <a:rPr lang="en-US" sz="2100" b="1">
                <a:solidFill>
                  <a:srgbClr val="F1EFED"/>
                </a:solidFill>
                <a:latin typeface="Segoe UI"/>
              </a:rPr>
              <a:t>Telemetry</a:t>
            </a:r>
          </a:p>
        </p:txBody>
      </p:sp>
      <p:sp>
        <p:nvSpPr>
          <p:cNvPr id="27" name="Rounded Rectangle 15">
            <a:extLst>
              <a:ext uri="{FF2B5EF4-FFF2-40B4-BE49-F238E27FC236}">
                <a16:creationId xmlns:a16="http://schemas.microsoft.com/office/drawing/2014/main" id="{E004F94E-54F9-4AFF-AE03-F097F2E20DA7}"/>
              </a:ext>
            </a:extLst>
          </p:cNvPr>
          <p:cNvSpPr/>
          <p:nvPr/>
        </p:nvSpPr>
        <p:spPr>
          <a:xfrm>
            <a:off x="3863528" y="9117860"/>
            <a:ext cx="13235672" cy="822960"/>
          </a:xfrm>
          <a:prstGeom prst="roundRect">
            <a:avLst>
              <a:gd name="adj" fmla="val 0"/>
            </a:avLst>
          </a:prstGeom>
          <a:solidFill>
            <a:srgbClr val="737373"/>
          </a:solidFill>
          <a:ln w="12700" cap="flat" cmpd="sng" algn="ctr">
            <a:noFill/>
            <a:prstDash val="solid"/>
            <a:miter lim="800000"/>
          </a:ln>
          <a:effectLst/>
        </p:spPr>
        <p:txBody>
          <a:bodyPr rtlCol="0" anchor="ctr"/>
          <a:lstStyle/>
          <a:p>
            <a:pPr defTabSz="1344579">
              <a:defRPr/>
            </a:pPr>
            <a:r>
              <a:rPr lang="en-US" sz="2100" kern="0">
                <a:solidFill>
                  <a:srgbClr val="E6E6E6"/>
                </a:solidFill>
                <a:latin typeface="Segoe UI"/>
                <a:cs typeface="Segoe UI Light" panose="020B0502040204020203" pitchFamily="34" charset="0"/>
              </a:rPr>
              <a:t>Microsoft Data warehouse (No customer content)</a:t>
            </a:r>
          </a:p>
        </p:txBody>
      </p:sp>
      <p:sp>
        <p:nvSpPr>
          <p:cNvPr id="29" name="Isosceles Triangle 28">
            <a:extLst>
              <a:ext uri="{FF2B5EF4-FFF2-40B4-BE49-F238E27FC236}">
                <a16:creationId xmlns:a16="http://schemas.microsoft.com/office/drawing/2014/main" id="{07CE1FFF-E339-4DE4-B087-496E48021AF7}"/>
              </a:ext>
            </a:extLst>
          </p:cNvPr>
          <p:cNvSpPr/>
          <p:nvPr/>
        </p:nvSpPr>
        <p:spPr bwMode="auto">
          <a:xfrm rot="5400000">
            <a:off x="3159359" y="2831161"/>
            <a:ext cx="822960" cy="28633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6" rIns="0" bIns="69956" numCol="1" rtlCol="0" anchor="ctr" anchorCtr="0" compatLnSpc="1">
            <a:prstTxWarp prst="textNoShape">
              <a:avLst/>
            </a:prstTxWarp>
          </a:bodyPr>
          <a:lstStyle/>
          <a:p>
            <a:pPr algn="ctr" defTabSz="1398708" fontAlgn="base">
              <a:spcBef>
                <a:spcPct val="0"/>
              </a:spcBef>
              <a:spcAft>
                <a:spcPct val="0"/>
              </a:spcAft>
              <a:defRPr/>
            </a:pPr>
            <a:endParaRPr lang="en-US" sz="2400">
              <a:gradFill>
                <a:gsLst>
                  <a:gs pos="40075">
                    <a:srgbClr val="FFFFFF"/>
                  </a:gs>
                  <a:gs pos="30000">
                    <a:srgbClr val="FFFFFF"/>
                  </a:gs>
                </a:gsLst>
                <a:lin ang="5400000" scaled="0"/>
              </a:gradFill>
              <a:latin typeface="Segoe UI"/>
            </a:endParaRPr>
          </a:p>
        </p:txBody>
      </p:sp>
      <p:sp>
        <p:nvSpPr>
          <p:cNvPr id="33" name="Isosceles Triangle 32">
            <a:extLst>
              <a:ext uri="{FF2B5EF4-FFF2-40B4-BE49-F238E27FC236}">
                <a16:creationId xmlns:a16="http://schemas.microsoft.com/office/drawing/2014/main" id="{2C66DF98-135A-46A4-9653-5AA576B29E3C}"/>
              </a:ext>
            </a:extLst>
          </p:cNvPr>
          <p:cNvSpPr/>
          <p:nvPr/>
        </p:nvSpPr>
        <p:spPr bwMode="auto">
          <a:xfrm rot="5400000">
            <a:off x="3159357" y="3765688"/>
            <a:ext cx="822960" cy="28633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6" rIns="0" bIns="69956" numCol="1" rtlCol="0" anchor="ctr" anchorCtr="0" compatLnSpc="1">
            <a:prstTxWarp prst="textNoShape">
              <a:avLst/>
            </a:prstTxWarp>
          </a:bodyPr>
          <a:lstStyle/>
          <a:p>
            <a:pPr algn="ctr" defTabSz="1398708" fontAlgn="base">
              <a:spcBef>
                <a:spcPct val="0"/>
              </a:spcBef>
              <a:spcAft>
                <a:spcPct val="0"/>
              </a:spcAft>
              <a:defRPr/>
            </a:pPr>
            <a:endParaRPr lang="en-US" sz="2400">
              <a:gradFill>
                <a:gsLst>
                  <a:gs pos="40075">
                    <a:srgbClr val="FFFFFF"/>
                  </a:gs>
                  <a:gs pos="30000">
                    <a:srgbClr val="FFFFFF"/>
                  </a:gs>
                </a:gsLst>
                <a:lin ang="5400000" scaled="0"/>
              </a:gradFill>
              <a:latin typeface="Segoe UI"/>
            </a:endParaRPr>
          </a:p>
        </p:txBody>
      </p:sp>
      <p:sp>
        <p:nvSpPr>
          <p:cNvPr id="34" name="Isosceles Triangle 33">
            <a:extLst>
              <a:ext uri="{FF2B5EF4-FFF2-40B4-BE49-F238E27FC236}">
                <a16:creationId xmlns:a16="http://schemas.microsoft.com/office/drawing/2014/main" id="{D4D9B011-3A03-4E97-BFB8-6688860486C1}"/>
              </a:ext>
            </a:extLst>
          </p:cNvPr>
          <p:cNvSpPr/>
          <p:nvPr/>
        </p:nvSpPr>
        <p:spPr bwMode="auto">
          <a:xfrm rot="5400000">
            <a:off x="3159356" y="4700215"/>
            <a:ext cx="822960" cy="28633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6" rIns="0" bIns="69956" numCol="1" rtlCol="0" anchor="ctr" anchorCtr="0" compatLnSpc="1">
            <a:prstTxWarp prst="textNoShape">
              <a:avLst/>
            </a:prstTxWarp>
          </a:bodyPr>
          <a:lstStyle/>
          <a:p>
            <a:pPr algn="ctr" defTabSz="1398708" fontAlgn="base">
              <a:spcBef>
                <a:spcPct val="0"/>
              </a:spcBef>
              <a:spcAft>
                <a:spcPct val="0"/>
              </a:spcAft>
              <a:defRPr/>
            </a:pPr>
            <a:endParaRPr lang="en-US" sz="2400">
              <a:gradFill>
                <a:gsLst>
                  <a:gs pos="40075">
                    <a:srgbClr val="FFFFFF"/>
                  </a:gs>
                  <a:gs pos="30000">
                    <a:srgbClr val="FFFFFF"/>
                  </a:gs>
                </a:gsLst>
                <a:lin ang="5400000" scaled="0"/>
              </a:gradFill>
              <a:latin typeface="Segoe UI"/>
            </a:endParaRPr>
          </a:p>
        </p:txBody>
      </p:sp>
      <p:sp>
        <p:nvSpPr>
          <p:cNvPr id="35" name="Isosceles Triangle 34">
            <a:extLst>
              <a:ext uri="{FF2B5EF4-FFF2-40B4-BE49-F238E27FC236}">
                <a16:creationId xmlns:a16="http://schemas.microsoft.com/office/drawing/2014/main" id="{FED43339-246A-4C46-8189-B41FAB46C5B1}"/>
              </a:ext>
            </a:extLst>
          </p:cNvPr>
          <p:cNvSpPr/>
          <p:nvPr/>
        </p:nvSpPr>
        <p:spPr bwMode="auto">
          <a:xfrm rot="5400000">
            <a:off x="3161093" y="5634742"/>
            <a:ext cx="822960" cy="28633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6" rIns="0" bIns="69956" numCol="1" rtlCol="0" anchor="ctr" anchorCtr="0" compatLnSpc="1">
            <a:prstTxWarp prst="textNoShape">
              <a:avLst/>
            </a:prstTxWarp>
          </a:bodyPr>
          <a:lstStyle/>
          <a:p>
            <a:pPr algn="ctr" defTabSz="1398708" fontAlgn="base">
              <a:spcBef>
                <a:spcPct val="0"/>
              </a:spcBef>
              <a:spcAft>
                <a:spcPct val="0"/>
              </a:spcAft>
              <a:defRPr/>
            </a:pPr>
            <a:endParaRPr lang="en-US" sz="2400">
              <a:gradFill>
                <a:gsLst>
                  <a:gs pos="40075">
                    <a:srgbClr val="FFFFFF"/>
                  </a:gs>
                  <a:gs pos="30000">
                    <a:srgbClr val="FFFFFF"/>
                  </a:gs>
                </a:gsLst>
                <a:lin ang="5400000" scaled="0"/>
              </a:gradFill>
              <a:latin typeface="Segoe UI"/>
            </a:endParaRPr>
          </a:p>
        </p:txBody>
      </p:sp>
      <p:sp>
        <p:nvSpPr>
          <p:cNvPr id="36" name="Isosceles Triangle 35">
            <a:extLst>
              <a:ext uri="{FF2B5EF4-FFF2-40B4-BE49-F238E27FC236}">
                <a16:creationId xmlns:a16="http://schemas.microsoft.com/office/drawing/2014/main" id="{34B1F385-968B-4EF4-8378-B4A988FC71B5}"/>
              </a:ext>
            </a:extLst>
          </p:cNvPr>
          <p:cNvSpPr/>
          <p:nvPr/>
        </p:nvSpPr>
        <p:spPr bwMode="auto">
          <a:xfrm rot="5400000">
            <a:off x="3159354" y="6569269"/>
            <a:ext cx="822960" cy="28633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6" rIns="0" bIns="69956" numCol="1" rtlCol="0" anchor="ctr" anchorCtr="0" compatLnSpc="1">
            <a:prstTxWarp prst="textNoShape">
              <a:avLst/>
            </a:prstTxWarp>
          </a:bodyPr>
          <a:lstStyle/>
          <a:p>
            <a:pPr algn="ctr" defTabSz="1398708" fontAlgn="base">
              <a:spcBef>
                <a:spcPct val="0"/>
              </a:spcBef>
              <a:spcAft>
                <a:spcPct val="0"/>
              </a:spcAft>
              <a:defRPr/>
            </a:pPr>
            <a:endParaRPr lang="en-US" sz="2400">
              <a:gradFill>
                <a:gsLst>
                  <a:gs pos="40075">
                    <a:srgbClr val="FFFFFF"/>
                  </a:gs>
                  <a:gs pos="30000">
                    <a:srgbClr val="FFFFFF"/>
                  </a:gs>
                </a:gsLst>
                <a:lin ang="5400000" scaled="0"/>
              </a:gradFill>
              <a:latin typeface="Segoe UI"/>
            </a:endParaRPr>
          </a:p>
        </p:txBody>
      </p:sp>
      <p:sp>
        <p:nvSpPr>
          <p:cNvPr id="37" name="Isosceles Triangle 36">
            <a:extLst>
              <a:ext uri="{FF2B5EF4-FFF2-40B4-BE49-F238E27FC236}">
                <a16:creationId xmlns:a16="http://schemas.microsoft.com/office/drawing/2014/main" id="{ED99EDD9-33C2-46BF-8C4F-3D3C2C353BB2}"/>
              </a:ext>
            </a:extLst>
          </p:cNvPr>
          <p:cNvSpPr/>
          <p:nvPr/>
        </p:nvSpPr>
        <p:spPr bwMode="auto">
          <a:xfrm rot="5400000">
            <a:off x="3155115" y="7503796"/>
            <a:ext cx="822960" cy="28633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6" rIns="0" bIns="69956" numCol="1" rtlCol="0" anchor="ctr" anchorCtr="0" compatLnSpc="1">
            <a:prstTxWarp prst="textNoShape">
              <a:avLst/>
            </a:prstTxWarp>
          </a:bodyPr>
          <a:lstStyle/>
          <a:p>
            <a:pPr algn="ctr" defTabSz="1398708" fontAlgn="base">
              <a:spcBef>
                <a:spcPct val="0"/>
              </a:spcBef>
              <a:spcAft>
                <a:spcPct val="0"/>
              </a:spcAft>
              <a:defRPr/>
            </a:pPr>
            <a:endParaRPr lang="en-US" sz="2400">
              <a:gradFill>
                <a:gsLst>
                  <a:gs pos="40075">
                    <a:srgbClr val="FFFFFF"/>
                  </a:gs>
                  <a:gs pos="30000">
                    <a:srgbClr val="FFFFFF"/>
                  </a:gs>
                </a:gsLst>
                <a:lin ang="5400000" scaled="0"/>
              </a:gradFill>
              <a:latin typeface="Segoe UI"/>
            </a:endParaRPr>
          </a:p>
        </p:txBody>
      </p:sp>
      <p:sp>
        <p:nvSpPr>
          <p:cNvPr id="38" name="Isosceles Triangle 37">
            <a:extLst>
              <a:ext uri="{FF2B5EF4-FFF2-40B4-BE49-F238E27FC236}">
                <a16:creationId xmlns:a16="http://schemas.microsoft.com/office/drawing/2014/main" id="{DC09E5BE-AADD-44DD-B1B0-F8FC092F8658}"/>
              </a:ext>
            </a:extLst>
          </p:cNvPr>
          <p:cNvSpPr/>
          <p:nvPr/>
        </p:nvSpPr>
        <p:spPr bwMode="auto">
          <a:xfrm rot="5400000">
            <a:off x="3165786" y="8438323"/>
            <a:ext cx="822960" cy="28633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6" rIns="0" bIns="69956" numCol="1" rtlCol="0" anchor="ctr" anchorCtr="0" compatLnSpc="1">
            <a:prstTxWarp prst="textNoShape">
              <a:avLst/>
            </a:prstTxWarp>
          </a:bodyPr>
          <a:lstStyle/>
          <a:p>
            <a:pPr algn="ctr" defTabSz="1398708" fontAlgn="base">
              <a:spcBef>
                <a:spcPct val="0"/>
              </a:spcBef>
              <a:spcAft>
                <a:spcPct val="0"/>
              </a:spcAft>
              <a:defRPr/>
            </a:pPr>
            <a:endParaRPr lang="en-US" sz="2400">
              <a:gradFill>
                <a:gsLst>
                  <a:gs pos="40075">
                    <a:srgbClr val="FFFFFF"/>
                  </a:gs>
                  <a:gs pos="30000">
                    <a:srgbClr val="FFFFFF"/>
                  </a:gs>
                </a:gsLst>
                <a:lin ang="5400000" scaled="0"/>
              </a:gradFill>
              <a:latin typeface="Segoe UI"/>
            </a:endParaRPr>
          </a:p>
        </p:txBody>
      </p:sp>
      <p:sp>
        <p:nvSpPr>
          <p:cNvPr id="39" name="Isosceles Triangle 38">
            <a:extLst>
              <a:ext uri="{FF2B5EF4-FFF2-40B4-BE49-F238E27FC236}">
                <a16:creationId xmlns:a16="http://schemas.microsoft.com/office/drawing/2014/main" id="{5EB1AB26-7253-4353-AA74-B243A15E34ED}"/>
              </a:ext>
            </a:extLst>
          </p:cNvPr>
          <p:cNvSpPr/>
          <p:nvPr/>
        </p:nvSpPr>
        <p:spPr bwMode="auto">
          <a:xfrm rot="5400000">
            <a:off x="3165785" y="9372848"/>
            <a:ext cx="822960" cy="28633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6" rIns="0" bIns="69956" numCol="1" rtlCol="0" anchor="ctr" anchorCtr="0" compatLnSpc="1">
            <a:prstTxWarp prst="textNoShape">
              <a:avLst/>
            </a:prstTxWarp>
          </a:bodyPr>
          <a:lstStyle/>
          <a:p>
            <a:pPr algn="ctr" defTabSz="1398708" fontAlgn="base">
              <a:spcBef>
                <a:spcPct val="0"/>
              </a:spcBef>
              <a:spcAft>
                <a:spcPct val="0"/>
              </a:spcAft>
              <a:defRPr/>
            </a:pPr>
            <a:endParaRPr lang="en-US" sz="2400">
              <a:gradFill>
                <a:gsLst>
                  <a:gs pos="40075">
                    <a:srgbClr val="FFFFFF"/>
                  </a:gs>
                  <a:gs pos="30000">
                    <a:srgbClr val="FFFFFF"/>
                  </a:gs>
                </a:gsLst>
                <a:lin ang="5400000" scaled="0"/>
              </a:gradFill>
              <a:latin typeface="Segoe UI"/>
            </a:endParaRPr>
          </a:p>
        </p:txBody>
      </p:sp>
      <p:sp>
        <p:nvSpPr>
          <p:cNvPr id="40" name="Isosceles Triangle 39">
            <a:extLst>
              <a:ext uri="{FF2B5EF4-FFF2-40B4-BE49-F238E27FC236}">
                <a16:creationId xmlns:a16="http://schemas.microsoft.com/office/drawing/2014/main" id="{8AE21CEE-AC18-46FD-B9A7-0A4918606CDC}"/>
              </a:ext>
            </a:extLst>
          </p:cNvPr>
          <p:cNvSpPr/>
          <p:nvPr/>
        </p:nvSpPr>
        <p:spPr bwMode="auto">
          <a:xfrm rot="5400000">
            <a:off x="10108502" y="2831161"/>
            <a:ext cx="822960" cy="28633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6" rIns="0" bIns="69956" numCol="1" rtlCol="0" anchor="ctr" anchorCtr="0" compatLnSpc="1">
            <a:prstTxWarp prst="textNoShape">
              <a:avLst/>
            </a:prstTxWarp>
          </a:bodyPr>
          <a:lstStyle/>
          <a:p>
            <a:pPr algn="ctr" defTabSz="1398708" fontAlgn="base">
              <a:spcBef>
                <a:spcPct val="0"/>
              </a:spcBef>
              <a:spcAft>
                <a:spcPct val="0"/>
              </a:spcAft>
              <a:defRPr/>
            </a:pPr>
            <a:endParaRPr lang="en-US" sz="2400">
              <a:gradFill>
                <a:gsLst>
                  <a:gs pos="40075">
                    <a:srgbClr val="FFFFFF"/>
                  </a:gs>
                  <a:gs pos="30000">
                    <a:srgbClr val="FFFFFF"/>
                  </a:gs>
                </a:gsLst>
                <a:lin ang="5400000" scaled="0"/>
              </a:gradFill>
              <a:latin typeface="Segoe UI"/>
            </a:endParaRPr>
          </a:p>
        </p:txBody>
      </p:sp>
      <p:sp>
        <p:nvSpPr>
          <p:cNvPr id="41" name="Isosceles Triangle 40">
            <a:extLst>
              <a:ext uri="{FF2B5EF4-FFF2-40B4-BE49-F238E27FC236}">
                <a16:creationId xmlns:a16="http://schemas.microsoft.com/office/drawing/2014/main" id="{B244E9AB-E0B8-48CE-9C9F-DAE98FEAD155}"/>
              </a:ext>
            </a:extLst>
          </p:cNvPr>
          <p:cNvSpPr/>
          <p:nvPr/>
        </p:nvSpPr>
        <p:spPr bwMode="auto">
          <a:xfrm rot="5400000">
            <a:off x="10108502" y="3751789"/>
            <a:ext cx="822960" cy="28633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6" rIns="0" bIns="69956" numCol="1" rtlCol="0" anchor="ctr" anchorCtr="0" compatLnSpc="1">
            <a:prstTxWarp prst="textNoShape">
              <a:avLst/>
            </a:prstTxWarp>
          </a:bodyPr>
          <a:lstStyle/>
          <a:p>
            <a:pPr algn="ctr" defTabSz="1398708" fontAlgn="base">
              <a:spcBef>
                <a:spcPct val="0"/>
              </a:spcBef>
              <a:spcAft>
                <a:spcPct val="0"/>
              </a:spcAft>
              <a:defRPr/>
            </a:pPr>
            <a:endParaRPr lang="en-US" sz="2400">
              <a:gradFill>
                <a:gsLst>
                  <a:gs pos="40075">
                    <a:srgbClr val="FFFFFF"/>
                  </a:gs>
                  <a:gs pos="30000">
                    <a:srgbClr val="FFFFFF"/>
                  </a:gs>
                </a:gsLst>
                <a:lin ang="5400000" scaled="0"/>
              </a:gradFill>
              <a:latin typeface="Segoe UI"/>
            </a:endParaRPr>
          </a:p>
        </p:txBody>
      </p:sp>
      <p:sp>
        <p:nvSpPr>
          <p:cNvPr id="44" name="Isosceles Triangle 43">
            <a:extLst>
              <a:ext uri="{FF2B5EF4-FFF2-40B4-BE49-F238E27FC236}">
                <a16:creationId xmlns:a16="http://schemas.microsoft.com/office/drawing/2014/main" id="{7912B4FA-79CA-4F3A-B792-FDB67423681B}"/>
              </a:ext>
            </a:extLst>
          </p:cNvPr>
          <p:cNvSpPr/>
          <p:nvPr/>
        </p:nvSpPr>
        <p:spPr bwMode="auto">
          <a:xfrm rot="5400000">
            <a:off x="10108502" y="6539458"/>
            <a:ext cx="822960" cy="28633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6" rIns="0" bIns="69956" numCol="1" rtlCol="0" anchor="ctr" anchorCtr="0" compatLnSpc="1">
            <a:prstTxWarp prst="textNoShape">
              <a:avLst/>
            </a:prstTxWarp>
          </a:bodyPr>
          <a:lstStyle/>
          <a:p>
            <a:pPr algn="ctr" defTabSz="1398708" fontAlgn="base">
              <a:spcBef>
                <a:spcPct val="0"/>
              </a:spcBef>
              <a:spcAft>
                <a:spcPct val="0"/>
              </a:spcAft>
              <a:defRPr/>
            </a:pPr>
            <a:endParaRPr lang="en-US" sz="2400">
              <a:gradFill>
                <a:gsLst>
                  <a:gs pos="40075">
                    <a:srgbClr val="FFFFFF"/>
                  </a:gs>
                  <a:gs pos="30000">
                    <a:srgbClr val="FFFFFF"/>
                  </a:gs>
                </a:gsLst>
                <a:lin ang="5400000" scaled="0"/>
              </a:gradFill>
              <a:latin typeface="Segoe UI"/>
            </a:endParaRPr>
          </a:p>
        </p:txBody>
      </p:sp>
      <p:sp>
        <p:nvSpPr>
          <p:cNvPr id="43" name="TextBox 42">
            <a:extLst>
              <a:ext uri="{FF2B5EF4-FFF2-40B4-BE49-F238E27FC236}">
                <a16:creationId xmlns:a16="http://schemas.microsoft.com/office/drawing/2014/main" id="{C4F2FBEB-FBB0-42C1-B940-C1F54D756655}"/>
              </a:ext>
            </a:extLst>
          </p:cNvPr>
          <p:cNvSpPr txBox="1"/>
          <p:nvPr/>
        </p:nvSpPr>
        <p:spPr>
          <a:xfrm>
            <a:off x="1329298" y="1808910"/>
            <a:ext cx="1859246" cy="808435"/>
          </a:xfrm>
          <a:prstGeom prst="rect">
            <a:avLst/>
          </a:prstGeom>
          <a:noFill/>
        </p:spPr>
        <p:txBody>
          <a:bodyPr wrap="square" lIns="137160" tIns="215142" rIns="268928" bIns="215142" rtlCol="0">
            <a:spAutoFit/>
          </a:bodyPr>
          <a:lstStyle/>
          <a:p>
            <a:pPr defTabSz="1371551">
              <a:lnSpc>
                <a:spcPct val="90000"/>
              </a:lnSpc>
              <a:spcAft>
                <a:spcPts val="882"/>
              </a:spcAft>
              <a:defRPr/>
            </a:pPr>
            <a:r>
              <a:rPr lang="en-US" sz="2700" b="1">
                <a:solidFill>
                  <a:srgbClr val="2F2F2F"/>
                </a:solidFill>
                <a:latin typeface="Segoe UI Semibold" panose="020B0502040204020203" pitchFamily="34" charset="0"/>
                <a:cs typeface="Segoe UI Semibold" panose="020B0502040204020203" pitchFamily="34" charset="0"/>
              </a:rPr>
              <a:t>Entity</a:t>
            </a:r>
            <a:endParaRPr lang="en-US" sz="2700">
              <a:solidFill>
                <a:srgbClr val="2F2F2F"/>
              </a:solidFill>
              <a:latin typeface="Segoe UI"/>
            </a:endParaRPr>
          </a:p>
        </p:txBody>
      </p:sp>
      <p:sp>
        <p:nvSpPr>
          <p:cNvPr id="45" name="TextBox 44">
            <a:extLst>
              <a:ext uri="{FF2B5EF4-FFF2-40B4-BE49-F238E27FC236}">
                <a16:creationId xmlns:a16="http://schemas.microsoft.com/office/drawing/2014/main" id="{0C91BF90-2600-4165-9A0A-1EAB0FB068BB}"/>
              </a:ext>
            </a:extLst>
          </p:cNvPr>
          <p:cNvSpPr txBox="1"/>
          <p:nvPr/>
        </p:nvSpPr>
        <p:spPr>
          <a:xfrm>
            <a:off x="3875054" y="1808910"/>
            <a:ext cx="4237316" cy="808435"/>
          </a:xfrm>
          <a:prstGeom prst="rect">
            <a:avLst/>
          </a:prstGeom>
          <a:noFill/>
        </p:spPr>
        <p:txBody>
          <a:bodyPr wrap="square" lIns="137160" tIns="215142" rIns="268928" bIns="215142" rtlCol="0">
            <a:spAutoFit/>
          </a:bodyPr>
          <a:lstStyle/>
          <a:p>
            <a:pPr defTabSz="1371551">
              <a:lnSpc>
                <a:spcPct val="90000"/>
              </a:lnSpc>
              <a:spcAft>
                <a:spcPts val="882"/>
              </a:spcAft>
              <a:defRPr/>
            </a:pPr>
            <a:r>
              <a:rPr lang="en-US" sz="2700" b="1">
                <a:solidFill>
                  <a:srgbClr val="2F2F2F"/>
                </a:solidFill>
                <a:latin typeface="Segoe UI Semibold" panose="020B0502040204020203" pitchFamily="34" charset="0"/>
                <a:cs typeface="Segoe UI Semibold" panose="020B0502040204020203" pitchFamily="34" charset="0"/>
              </a:rPr>
              <a:t>Short term Storage</a:t>
            </a:r>
            <a:endParaRPr lang="en-US" sz="2700">
              <a:solidFill>
                <a:srgbClr val="2F2F2F"/>
              </a:solidFill>
              <a:latin typeface="Segoe UI"/>
            </a:endParaRPr>
          </a:p>
        </p:txBody>
      </p:sp>
      <p:sp>
        <p:nvSpPr>
          <p:cNvPr id="46" name="TextBox 45">
            <a:extLst>
              <a:ext uri="{FF2B5EF4-FFF2-40B4-BE49-F238E27FC236}">
                <a16:creationId xmlns:a16="http://schemas.microsoft.com/office/drawing/2014/main" id="{B3149A73-2BB2-4484-A56C-8C5248315A78}"/>
              </a:ext>
            </a:extLst>
          </p:cNvPr>
          <p:cNvSpPr txBox="1"/>
          <p:nvPr/>
        </p:nvSpPr>
        <p:spPr>
          <a:xfrm>
            <a:off x="10836074" y="1808910"/>
            <a:ext cx="3806049" cy="808435"/>
          </a:xfrm>
          <a:prstGeom prst="rect">
            <a:avLst/>
          </a:prstGeom>
          <a:noFill/>
        </p:spPr>
        <p:txBody>
          <a:bodyPr wrap="square" lIns="137160" tIns="215142" rIns="268928" bIns="215142" rtlCol="0">
            <a:spAutoFit/>
          </a:bodyPr>
          <a:lstStyle/>
          <a:p>
            <a:pPr defTabSz="1371551">
              <a:lnSpc>
                <a:spcPct val="90000"/>
              </a:lnSpc>
              <a:spcAft>
                <a:spcPts val="882"/>
              </a:spcAft>
              <a:defRPr/>
            </a:pPr>
            <a:r>
              <a:rPr lang="en-US" sz="2700" b="1">
                <a:solidFill>
                  <a:srgbClr val="2F2F2F"/>
                </a:solidFill>
                <a:latin typeface="Segoe UI Semibold" panose="020B0502040204020203" pitchFamily="34" charset="0"/>
                <a:cs typeface="Segoe UI Semibold" panose="020B0502040204020203" pitchFamily="34" charset="0"/>
              </a:rPr>
              <a:t>Long-term Storage</a:t>
            </a:r>
            <a:endParaRPr lang="en-US" sz="2700">
              <a:solidFill>
                <a:srgbClr val="2F2F2F"/>
              </a:solidFill>
              <a:latin typeface="Segoe UI"/>
            </a:endParaRPr>
          </a:p>
        </p:txBody>
      </p:sp>
      <p:sp>
        <p:nvSpPr>
          <p:cNvPr id="42" name="TextBox 41">
            <a:extLst>
              <a:ext uri="{FF2B5EF4-FFF2-40B4-BE49-F238E27FC236}">
                <a16:creationId xmlns:a16="http://schemas.microsoft.com/office/drawing/2014/main" id="{9FA7CDF4-7FD2-4A1A-A7D6-DBAE2849CA29}"/>
              </a:ext>
            </a:extLst>
          </p:cNvPr>
          <p:cNvSpPr txBox="1"/>
          <p:nvPr/>
        </p:nvSpPr>
        <p:spPr>
          <a:xfrm>
            <a:off x="628771" y="1177616"/>
            <a:ext cx="16327649" cy="822033"/>
          </a:xfrm>
          <a:prstGeom prst="rect">
            <a:avLst/>
          </a:prstGeom>
          <a:noFill/>
        </p:spPr>
        <p:txBody>
          <a:bodyPr wrap="square" lIns="268851" tIns="215081" rIns="268851" bIns="215081" rtlCol="0">
            <a:spAutoFit/>
          </a:bodyPr>
          <a:lstStyle/>
          <a:p>
            <a:pPr defTabSz="1371551">
              <a:lnSpc>
                <a:spcPct val="90000"/>
              </a:lnSpc>
              <a:spcAft>
                <a:spcPts val="882"/>
              </a:spcAft>
              <a:defRPr/>
            </a:pPr>
            <a:r>
              <a:rPr lang="en-US" sz="2799">
                <a:solidFill>
                  <a:srgbClr val="FFFFFF">
                    <a:lumMod val="50000"/>
                  </a:srgbClr>
                </a:solidFill>
                <a:latin typeface="Segoe UI"/>
              </a:rPr>
              <a:t>Access the data using the Microsoft Graph SDK</a:t>
            </a:r>
          </a:p>
        </p:txBody>
      </p:sp>
    </p:spTree>
    <p:extLst>
      <p:ext uri="{BB962C8B-B14F-4D97-AF65-F5344CB8AC3E}">
        <p14:creationId xmlns:p14="http://schemas.microsoft.com/office/powerpoint/2010/main" val="9684935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2AEF0C5-898F-4AB6-8E07-128F518A3F0A}"/>
              </a:ext>
            </a:extLst>
          </p:cNvPr>
          <p:cNvSpPr/>
          <p:nvPr/>
        </p:nvSpPr>
        <p:spPr>
          <a:xfrm>
            <a:off x="9749835" y="584972"/>
            <a:ext cx="8038617" cy="501762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700"/>
          </a:p>
        </p:txBody>
      </p:sp>
      <p:pic>
        <p:nvPicPr>
          <p:cNvPr id="5" name="Picture 4">
            <a:extLst>
              <a:ext uri="{FF2B5EF4-FFF2-40B4-BE49-F238E27FC236}">
                <a16:creationId xmlns:a16="http://schemas.microsoft.com/office/drawing/2014/main" id="{110196B5-F304-4BD9-B7FD-E27062922080}"/>
              </a:ext>
            </a:extLst>
          </p:cNvPr>
          <p:cNvPicPr>
            <a:picLocks noChangeAspect="1"/>
          </p:cNvPicPr>
          <p:nvPr/>
        </p:nvPicPr>
        <p:blipFill rotWithShape="1">
          <a:blip r:embed="rId3"/>
          <a:srcRect l="4294" t="6318" r="7938" b="10818"/>
          <a:stretch/>
        </p:blipFill>
        <p:spPr>
          <a:xfrm>
            <a:off x="10079713" y="758592"/>
            <a:ext cx="7361501" cy="4844007"/>
          </a:xfrm>
          <a:prstGeom prst="rect">
            <a:avLst/>
          </a:prstGeom>
        </p:spPr>
      </p:pic>
      <p:sp>
        <p:nvSpPr>
          <p:cNvPr id="10" name="Rectangle 9">
            <a:extLst>
              <a:ext uri="{FF2B5EF4-FFF2-40B4-BE49-F238E27FC236}">
                <a16:creationId xmlns:a16="http://schemas.microsoft.com/office/drawing/2014/main" id="{BE1E40BF-AFD0-4CF2-94E2-9730AF1AA185}"/>
              </a:ext>
            </a:extLst>
          </p:cNvPr>
          <p:cNvSpPr/>
          <p:nvPr/>
        </p:nvSpPr>
        <p:spPr bwMode="auto">
          <a:xfrm>
            <a:off x="10079713" y="749357"/>
            <a:ext cx="1866221" cy="7929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9635D79-B9A0-469F-A156-3C368415B573}"/>
              </a:ext>
            </a:extLst>
          </p:cNvPr>
          <p:cNvSpPr/>
          <p:nvPr/>
        </p:nvSpPr>
        <p:spPr bwMode="auto">
          <a:xfrm>
            <a:off x="2" y="1"/>
            <a:ext cx="10209363" cy="10312880"/>
          </a:xfrm>
          <a:custGeom>
            <a:avLst/>
            <a:gdLst>
              <a:gd name="connsiteX0" fmla="*/ 0 w 6288657"/>
              <a:gd name="connsiteY0" fmla="*/ 0 h 6858000"/>
              <a:gd name="connsiteX1" fmla="*/ 6288657 w 6288657"/>
              <a:gd name="connsiteY1" fmla="*/ 0 h 6858000"/>
              <a:gd name="connsiteX2" fmla="*/ 6288657 w 6288657"/>
              <a:gd name="connsiteY2" fmla="*/ 6858000 h 6858000"/>
              <a:gd name="connsiteX3" fmla="*/ 0 w 6288657"/>
              <a:gd name="connsiteY3" fmla="*/ 6858000 h 6858000"/>
              <a:gd name="connsiteX4" fmla="*/ 0 w 6288657"/>
              <a:gd name="connsiteY4" fmla="*/ 0 h 6858000"/>
              <a:gd name="connsiteX0" fmla="*/ 0 w 6806242"/>
              <a:gd name="connsiteY0" fmla="*/ 0 h 6858000"/>
              <a:gd name="connsiteX1" fmla="*/ 6806242 w 6806242"/>
              <a:gd name="connsiteY1" fmla="*/ 8626 h 6858000"/>
              <a:gd name="connsiteX2" fmla="*/ 6288657 w 6806242"/>
              <a:gd name="connsiteY2" fmla="*/ 6858000 h 6858000"/>
              <a:gd name="connsiteX3" fmla="*/ 0 w 6806242"/>
              <a:gd name="connsiteY3" fmla="*/ 6858000 h 6858000"/>
              <a:gd name="connsiteX4" fmla="*/ 0 w 6806242"/>
              <a:gd name="connsiteY4" fmla="*/ 0 h 6858000"/>
              <a:gd name="connsiteX0" fmla="*/ 0 w 6806242"/>
              <a:gd name="connsiteY0" fmla="*/ 0 h 6875253"/>
              <a:gd name="connsiteX1" fmla="*/ 6806242 w 6806242"/>
              <a:gd name="connsiteY1" fmla="*/ 8626 h 6875253"/>
              <a:gd name="connsiteX2" fmla="*/ 5788325 w 6806242"/>
              <a:gd name="connsiteY2" fmla="*/ 6875253 h 6875253"/>
              <a:gd name="connsiteX3" fmla="*/ 0 w 6806242"/>
              <a:gd name="connsiteY3" fmla="*/ 6858000 h 6875253"/>
              <a:gd name="connsiteX4" fmla="*/ 0 w 6806242"/>
              <a:gd name="connsiteY4" fmla="*/ 0 h 687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242" h="6875253">
                <a:moveTo>
                  <a:pt x="0" y="0"/>
                </a:moveTo>
                <a:lnTo>
                  <a:pt x="6806242" y="8626"/>
                </a:lnTo>
                <a:lnTo>
                  <a:pt x="5788325" y="6875253"/>
                </a:lnTo>
                <a:lnTo>
                  <a:pt x="0" y="6858000"/>
                </a:lnTo>
                <a:lnTo>
                  <a:pt x="0" y="0"/>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Diagram of the OneDrive folder named Microsoft Teams Chat Files">
            <a:extLst>
              <a:ext uri="{FF2B5EF4-FFF2-40B4-BE49-F238E27FC236}">
                <a16:creationId xmlns:a16="http://schemas.microsoft.com/office/drawing/2014/main" id="{25A2C966-AB78-45BA-9E8F-09E889E0B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5737" y="5430144"/>
            <a:ext cx="7361499" cy="4753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94FE99-882B-4DDD-9415-D1D23A7204FB}"/>
              </a:ext>
            </a:extLst>
          </p:cNvPr>
          <p:cNvSpPr>
            <a:spLocks noGrp="1"/>
          </p:cNvSpPr>
          <p:nvPr>
            <p:ph type="title"/>
          </p:nvPr>
        </p:nvSpPr>
        <p:spPr/>
        <p:txBody>
          <a:bodyPr/>
          <a:lstStyle/>
          <a:p>
            <a:r>
              <a:rPr lang="en-US">
                <a:solidFill>
                  <a:schemeClr val="bg1"/>
                </a:solidFill>
              </a:rPr>
              <a:t>File Structure</a:t>
            </a:r>
          </a:p>
        </p:txBody>
      </p:sp>
      <p:sp>
        <p:nvSpPr>
          <p:cNvPr id="3" name="Content Placeholder 2">
            <a:extLst>
              <a:ext uri="{FF2B5EF4-FFF2-40B4-BE49-F238E27FC236}">
                <a16:creationId xmlns:a16="http://schemas.microsoft.com/office/drawing/2014/main" id="{2028A39E-2744-4778-B0C1-44373544629E}"/>
              </a:ext>
            </a:extLst>
          </p:cNvPr>
          <p:cNvSpPr>
            <a:spLocks noGrp="1"/>
          </p:cNvSpPr>
          <p:nvPr>
            <p:ph idx="1"/>
          </p:nvPr>
        </p:nvSpPr>
        <p:spPr>
          <a:xfrm>
            <a:off x="1257300" y="1999435"/>
            <a:ext cx="7886700" cy="7227365"/>
          </a:xfrm>
        </p:spPr>
        <p:txBody>
          <a:bodyPr>
            <a:normAutofit lnSpcReduction="10000"/>
          </a:bodyPr>
          <a:lstStyle/>
          <a:p>
            <a:r>
              <a:rPr lang="en-US">
                <a:solidFill>
                  <a:schemeClr val="bg1"/>
                </a:solidFill>
              </a:rPr>
              <a:t>Files in Teams/Channels</a:t>
            </a:r>
          </a:p>
          <a:p>
            <a:pPr lvl="1"/>
            <a:r>
              <a:rPr lang="en-US">
                <a:solidFill>
                  <a:schemeClr val="bg1"/>
                </a:solidFill>
              </a:rPr>
              <a:t>Modern Team site is created as part of creating Office 365 group</a:t>
            </a:r>
          </a:p>
          <a:p>
            <a:pPr lvl="1"/>
            <a:r>
              <a:rPr lang="en-US">
                <a:solidFill>
                  <a:schemeClr val="bg1"/>
                </a:solidFill>
              </a:rPr>
              <a:t>Document library has a folder for each channel</a:t>
            </a:r>
          </a:p>
          <a:p>
            <a:pPr lvl="1"/>
            <a:r>
              <a:rPr lang="en-US">
                <a:solidFill>
                  <a:schemeClr val="bg1"/>
                </a:solidFill>
              </a:rPr>
              <a:t>By default, all channels/folders inherit the permissions of the underlying O365 Group</a:t>
            </a:r>
            <a:br>
              <a:rPr lang="en-US">
                <a:solidFill>
                  <a:schemeClr val="bg1"/>
                </a:solidFill>
              </a:rPr>
            </a:br>
            <a:r>
              <a:rPr lang="en-US">
                <a:solidFill>
                  <a:schemeClr val="bg1"/>
                </a:solidFill>
              </a:rPr>
              <a:t>You can change them in SharePoint and Teams will respect them</a:t>
            </a:r>
          </a:p>
          <a:p>
            <a:r>
              <a:rPr lang="en-US">
                <a:solidFill>
                  <a:schemeClr val="bg1"/>
                </a:solidFill>
              </a:rPr>
              <a:t>Files in 1:1 or Group Chat</a:t>
            </a:r>
          </a:p>
          <a:p>
            <a:pPr lvl="1"/>
            <a:r>
              <a:rPr lang="en-US">
                <a:solidFill>
                  <a:schemeClr val="bg1"/>
                </a:solidFill>
              </a:rPr>
              <a:t>Files are in a folder in the sender’s OneDrive called “Microsoft Teams Chat Files”</a:t>
            </a:r>
          </a:p>
          <a:p>
            <a:pPr lvl="1"/>
            <a:r>
              <a:rPr lang="en-US">
                <a:solidFill>
                  <a:schemeClr val="bg1"/>
                </a:solidFill>
              </a:rPr>
              <a:t>Each file has unique permissions of the people in the chat</a:t>
            </a:r>
          </a:p>
          <a:p>
            <a:pPr lvl="1"/>
            <a:endParaRPr lang="en-US">
              <a:solidFill>
                <a:schemeClr val="bg1"/>
              </a:solidFill>
            </a:endParaRPr>
          </a:p>
          <a:p>
            <a:endParaRPr lang="en-US">
              <a:solidFill>
                <a:schemeClr val="bg1"/>
              </a:solidFill>
            </a:endParaRPr>
          </a:p>
        </p:txBody>
      </p:sp>
      <p:sp>
        <p:nvSpPr>
          <p:cNvPr id="11" name="Rectangle 10">
            <a:extLst>
              <a:ext uri="{FF2B5EF4-FFF2-40B4-BE49-F238E27FC236}">
                <a16:creationId xmlns:a16="http://schemas.microsoft.com/office/drawing/2014/main" id="{20216044-B1F0-45AA-BF96-3CB868080A15}"/>
              </a:ext>
            </a:extLst>
          </p:cNvPr>
          <p:cNvSpPr/>
          <p:nvPr/>
        </p:nvSpPr>
        <p:spPr bwMode="auto">
          <a:xfrm>
            <a:off x="14004241" y="818117"/>
            <a:ext cx="1866221" cy="7929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BB5D4AF2-DE30-4D81-B7D4-C5187CCE13F6}"/>
              </a:ext>
            </a:extLst>
          </p:cNvPr>
          <p:cNvPicPr>
            <a:picLocks noChangeAspect="1"/>
          </p:cNvPicPr>
          <p:nvPr/>
        </p:nvPicPr>
        <p:blipFill>
          <a:blip r:embed="rId5"/>
          <a:stretch>
            <a:fillRect/>
          </a:stretch>
        </p:blipFill>
        <p:spPr>
          <a:xfrm>
            <a:off x="12653677" y="698537"/>
            <a:ext cx="921197" cy="910989"/>
          </a:xfrm>
          <a:prstGeom prst="rect">
            <a:avLst/>
          </a:prstGeom>
        </p:spPr>
      </p:pic>
      <p:pic>
        <p:nvPicPr>
          <p:cNvPr id="9" name="Picture 8" descr="A close up of a sign&#10;&#10;Description automatically generated">
            <a:extLst>
              <a:ext uri="{FF2B5EF4-FFF2-40B4-BE49-F238E27FC236}">
                <a16:creationId xmlns:a16="http://schemas.microsoft.com/office/drawing/2014/main" id="{D91FF5B0-B88F-445B-AF6D-E31968645770}"/>
              </a:ext>
            </a:extLst>
          </p:cNvPr>
          <p:cNvPicPr>
            <a:picLocks noChangeAspect="1"/>
          </p:cNvPicPr>
          <p:nvPr/>
        </p:nvPicPr>
        <p:blipFill>
          <a:blip r:embed="rId6"/>
          <a:stretch>
            <a:fillRect/>
          </a:stretch>
        </p:blipFill>
        <p:spPr>
          <a:xfrm>
            <a:off x="10455545" y="749357"/>
            <a:ext cx="911825" cy="830999"/>
          </a:xfrm>
          <a:prstGeom prst="rect">
            <a:avLst/>
          </a:prstGeom>
        </p:spPr>
      </p:pic>
      <p:sp>
        <p:nvSpPr>
          <p:cNvPr id="17" name="Rectangle 16">
            <a:extLst>
              <a:ext uri="{FF2B5EF4-FFF2-40B4-BE49-F238E27FC236}">
                <a16:creationId xmlns:a16="http://schemas.microsoft.com/office/drawing/2014/main" id="{A5912B93-2C19-4069-90F4-83C9B31FFBE0}"/>
              </a:ext>
            </a:extLst>
          </p:cNvPr>
          <p:cNvSpPr/>
          <p:nvPr/>
        </p:nvSpPr>
        <p:spPr bwMode="auto">
          <a:xfrm>
            <a:off x="10079713" y="5571380"/>
            <a:ext cx="1866221" cy="7929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D0FD54C3-E239-4AA0-8C47-553FF057AF23}"/>
              </a:ext>
            </a:extLst>
          </p:cNvPr>
          <p:cNvSpPr/>
          <p:nvPr/>
        </p:nvSpPr>
        <p:spPr bwMode="auto">
          <a:xfrm>
            <a:off x="13860774" y="5640140"/>
            <a:ext cx="2650185" cy="7929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A close up of a sign&#10;&#10;Description automatically generated">
            <a:extLst>
              <a:ext uri="{FF2B5EF4-FFF2-40B4-BE49-F238E27FC236}">
                <a16:creationId xmlns:a16="http://schemas.microsoft.com/office/drawing/2014/main" id="{7146DBC5-5091-4FFE-8C55-FE38422D29AF}"/>
              </a:ext>
            </a:extLst>
          </p:cNvPr>
          <p:cNvPicPr>
            <a:picLocks noChangeAspect="1"/>
          </p:cNvPicPr>
          <p:nvPr/>
        </p:nvPicPr>
        <p:blipFill>
          <a:blip r:embed="rId6"/>
          <a:stretch>
            <a:fillRect/>
          </a:stretch>
        </p:blipFill>
        <p:spPr>
          <a:xfrm>
            <a:off x="10455545" y="5571380"/>
            <a:ext cx="911825" cy="830999"/>
          </a:xfrm>
          <a:prstGeom prst="rect">
            <a:avLst/>
          </a:prstGeom>
        </p:spPr>
      </p:pic>
      <p:pic>
        <p:nvPicPr>
          <p:cNvPr id="21" name="Picture 20" descr="A picture containing accessory&#10;&#10;Description automatically generated">
            <a:extLst>
              <a:ext uri="{FF2B5EF4-FFF2-40B4-BE49-F238E27FC236}">
                <a16:creationId xmlns:a16="http://schemas.microsoft.com/office/drawing/2014/main" id="{53DF26B2-879A-459C-9D94-6DB17679B1CD}"/>
              </a:ext>
            </a:extLst>
          </p:cNvPr>
          <p:cNvPicPr>
            <a:picLocks noChangeAspect="1"/>
          </p:cNvPicPr>
          <p:nvPr/>
        </p:nvPicPr>
        <p:blipFill>
          <a:blip r:embed="rId7"/>
          <a:stretch>
            <a:fillRect/>
          </a:stretch>
        </p:blipFill>
        <p:spPr>
          <a:xfrm>
            <a:off x="12729123" y="5740319"/>
            <a:ext cx="926043" cy="592565"/>
          </a:xfrm>
          <a:prstGeom prst="rect">
            <a:avLst/>
          </a:prstGeom>
        </p:spPr>
      </p:pic>
    </p:spTree>
    <p:extLst>
      <p:ext uri="{BB962C8B-B14F-4D97-AF65-F5344CB8AC3E}">
        <p14:creationId xmlns:p14="http://schemas.microsoft.com/office/powerpoint/2010/main" val="1016658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p:txBody>
          <a:bodyPr/>
          <a:lstStyle/>
          <a:p>
            <a:r>
              <a:rPr lang="en-US" dirty="0"/>
              <a:t>Welcome to App Camp</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5400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7891C8-DB96-6C73-239E-37220A5D73DB}"/>
              </a:ext>
            </a:extLst>
          </p:cNvPr>
          <p:cNvSpPr>
            <a:spLocks noGrp="1"/>
          </p:cNvSpPr>
          <p:nvPr>
            <p:ph type="title"/>
          </p:nvPr>
        </p:nvSpPr>
        <p:spPr/>
        <p:txBody>
          <a:bodyPr/>
          <a:lstStyle/>
          <a:p>
            <a:r>
              <a:rPr lang="en-US" dirty="0"/>
              <a:t>Next, let’s </a:t>
            </a:r>
            <a:r>
              <a:rPr lang="en-US"/>
              <a:t>learn about Azure AD</a:t>
            </a:r>
            <a:endParaRPr lang="en-US" dirty="0"/>
          </a:p>
        </p:txBody>
      </p:sp>
    </p:spTree>
    <p:extLst>
      <p:ext uri="{BB962C8B-B14F-4D97-AF65-F5344CB8AC3E}">
        <p14:creationId xmlns:p14="http://schemas.microsoft.com/office/powerpoint/2010/main" val="288098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sp>
        <p:nvSpPr>
          <p:cNvPr id="3" name="Rectangle 2">
            <a:extLst>
              <a:ext uri="{FF2B5EF4-FFF2-40B4-BE49-F238E27FC236}">
                <a16:creationId xmlns:a16="http://schemas.microsoft.com/office/drawing/2014/main" id="{DCFE4977-C74A-6716-F046-415880430980}"/>
              </a:ext>
            </a:extLst>
          </p:cNvPr>
          <p:cNvSpPr/>
          <p:nvPr/>
        </p:nvSpPr>
        <p:spPr>
          <a:xfrm>
            <a:off x="3316476" y="2545080"/>
            <a:ext cx="4495800" cy="521208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F9A8BDC-C268-6E31-D837-A86C7F4D2867}"/>
              </a:ext>
            </a:extLst>
          </p:cNvPr>
          <p:cNvSpPr/>
          <p:nvPr/>
        </p:nvSpPr>
        <p:spPr>
          <a:xfrm>
            <a:off x="10475724" y="2545080"/>
            <a:ext cx="4495800" cy="5212080"/>
          </a:xfrm>
          <a:prstGeom prst="rect">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8">
            <a:extLst>
              <a:ext uri="{FF2B5EF4-FFF2-40B4-BE49-F238E27FC236}">
                <a16:creationId xmlns:a16="http://schemas.microsoft.com/office/drawing/2014/main" id="{C42D1249-BBCF-B361-5275-20DD507B5C53}"/>
              </a:ext>
            </a:extLst>
          </p:cNvPr>
          <p:cNvSpPr txBox="1"/>
          <p:nvPr/>
        </p:nvSpPr>
        <p:spPr>
          <a:xfrm>
            <a:off x="3316476" y="7948981"/>
            <a:ext cx="4495800" cy="487313"/>
          </a:xfrm>
          <a:prstGeom prst="rect">
            <a:avLst/>
          </a:prstGeom>
        </p:spPr>
        <p:txBody>
          <a:bodyPr wrap="square"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a:ln>
                  <a:noFill/>
                </a:ln>
                <a:solidFill>
                  <a:srgbClr val="000000"/>
                </a:solidFill>
                <a:effectLst/>
                <a:uLnTx/>
                <a:uFillTx/>
                <a:latin typeface="Kollektif"/>
                <a:ea typeface="+mn-ea"/>
                <a:cs typeface="+mn-cs"/>
              </a:rPr>
              <a:t>Coach #1 job’s title</a:t>
            </a:r>
          </a:p>
        </p:txBody>
      </p:sp>
      <p:sp>
        <p:nvSpPr>
          <p:cNvPr id="10" name="TextBox 18">
            <a:extLst>
              <a:ext uri="{FF2B5EF4-FFF2-40B4-BE49-F238E27FC236}">
                <a16:creationId xmlns:a16="http://schemas.microsoft.com/office/drawing/2014/main" id="{8BE551F7-0B95-E5C0-771E-3857D369A873}"/>
              </a:ext>
            </a:extLst>
          </p:cNvPr>
          <p:cNvSpPr txBox="1"/>
          <p:nvPr/>
        </p:nvSpPr>
        <p:spPr>
          <a:xfrm>
            <a:off x="10475724" y="7948980"/>
            <a:ext cx="4495800" cy="487313"/>
          </a:xfrm>
          <a:prstGeom prst="rect">
            <a:avLst/>
          </a:prstGeom>
        </p:spPr>
        <p:txBody>
          <a:bodyPr wrap="square"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a:ln>
                  <a:noFill/>
                </a:ln>
                <a:solidFill>
                  <a:srgbClr val="000000"/>
                </a:solidFill>
                <a:effectLst/>
                <a:uLnTx/>
                <a:uFillTx/>
                <a:latin typeface="Kollektif"/>
                <a:ea typeface="+mn-ea"/>
                <a:cs typeface="+mn-cs"/>
              </a:rPr>
              <a:t>Coach #2 job’s title</a:t>
            </a:r>
          </a:p>
        </p:txBody>
      </p:sp>
      <p:sp>
        <p:nvSpPr>
          <p:cNvPr id="11" name="TextBox 18">
            <a:extLst>
              <a:ext uri="{FF2B5EF4-FFF2-40B4-BE49-F238E27FC236}">
                <a16:creationId xmlns:a16="http://schemas.microsoft.com/office/drawing/2014/main" id="{D9A2A145-DFAE-4375-30DB-8C8E12C1ED18}"/>
              </a:ext>
            </a:extLst>
          </p:cNvPr>
          <p:cNvSpPr txBox="1"/>
          <p:nvPr/>
        </p:nvSpPr>
        <p:spPr>
          <a:xfrm>
            <a:off x="3316476" y="4657140"/>
            <a:ext cx="4495800" cy="974626"/>
          </a:xfrm>
          <a:prstGeom prst="rect">
            <a:avLst/>
          </a:prstGeom>
        </p:spPr>
        <p:txBody>
          <a:bodyPr wrap="square"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a:ln>
                  <a:noFill/>
                </a:ln>
                <a:solidFill>
                  <a:schemeClr val="bg1"/>
                </a:solidFill>
                <a:effectLst/>
                <a:uLnTx/>
                <a:uFillTx/>
                <a:latin typeface="Kollektif"/>
                <a:ea typeface="+mn-ea"/>
                <a:cs typeface="+mn-cs"/>
              </a:rPr>
              <a:t>Coach #1</a:t>
            </a:r>
          </a:p>
          <a:p>
            <a:pPr marL="0" marR="0" lvl="0" indent="0" algn="ctr" defTabSz="914400" rtl="0" eaLnBrk="1" fontAlgn="auto" latinLnBrk="0" hangingPunct="1">
              <a:lnSpc>
                <a:spcPts val="3840"/>
              </a:lnSpc>
              <a:spcBef>
                <a:spcPts val="0"/>
              </a:spcBef>
              <a:spcAft>
                <a:spcPts val="0"/>
              </a:spcAft>
              <a:buClrTx/>
              <a:buSzTx/>
              <a:buFontTx/>
              <a:buNone/>
              <a:tabLst/>
              <a:defRPr/>
            </a:pPr>
            <a:r>
              <a:rPr lang="en-US" sz="3200" spc="32">
                <a:solidFill>
                  <a:schemeClr val="bg1"/>
                </a:solidFill>
                <a:latin typeface="Kollektif"/>
              </a:rPr>
              <a:t>Photo</a:t>
            </a:r>
            <a:endParaRPr kumimoji="0" lang="en-US" sz="3200" b="0" i="0" u="none" strike="noStrike" kern="1200" cap="none" spc="32" normalizeH="0" baseline="0" noProof="0">
              <a:ln>
                <a:noFill/>
              </a:ln>
              <a:solidFill>
                <a:schemeClr val="bg1"/>
              </a:solidFill>
              <a:effectLst/>
              <a:uLnTx/>
              <a:uFillTx/>
              <a:latin typeface="Kollektif"/>
              <a:ea typeface="+mn-ea"/>
              <a:cs typeface="+mn-cs"/>
            </a:endParaRPr>
          </a:p>
        </p:txBody>
      </p:sp>
      <p:sp>
        <p:nvSpPr>
          <p:cNvPr id="12" name="TextBox 18">
            <a:extLst>
              <a:ext uri="{FF2B5EF4-FFF2-40B4-BE49-F238E27FC236}">
                <a16:creationId xmlns:a16="http://schemas.microsoft.com/office/drawing/2014/main" id="{944DF24B-8994-8C16-DC44-C6317BEFAE95}"/>
              </a:ext>
            </a:extLst>
          </p:cNvPr>
          <p:cNvSpPr txBox="1"/>
          <p:nvPr/>
        </p:nvSpPr>
        <p:spPr>
          <a:xfrm>
            <a:off x="10475724" y="4656187"/>
            <a:ext cx="4495800" cy="974626"/>
          </a:xfrm>
          <a:prstGeom prst="rect">
            <a:avLst/>
          </a:prstGeom>
        </p:spPr>
        <p:txBody>
          <a:bodyPr wrap="square"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a:ln>
                  <a:noFill/>
                </a:ln>
                <a:solidFill>
                  <a:schemeClr val="bg1"/>
                </a:solidFill>
                <a:effectLst/>
                <a:uLnTx/>
                <a:uFillTx/>
                <a:latin typeface="Kollektif"/>
                <a:ea typeface="+mn-ea"/>
                <a:cs typeface="+mn-cs"/>
              </a:rPr>
              <a:t>Coach #2</a:t>
            </a:r>
          </a:p>
          <a:p>
            <a:pPr marL="0" marR="0" lvl="0" indent="0" algn="ctr" defTabSz="914400" rtl="0" eaLnBrk="1" fontAlgn="auto" latinLnBrk="0" hangingPunct="1">
              <a:lnSpc>
                <a:spcPts val="3840"/>
              </a:lnSpc>
              <a:spcBef>
                <a:spcPts val="0"/>
              </a:spcBef>
              <a:spcAft>
                <a:spcPts val="0"/>
              </a:spcAft>
              <a:buClrTx/>
              <a:buSzTx/>
              <a:buFontTx/>
              <a:buNone/>
              <a:tabLst/>
              <a:defRPr/>
            </a:pPr>
            <a:r>
              <a:rPr lang="en-US" sz="3200" spc="32">
                <a:solidFill>
                  <a:schemeClr val="bg1"/>
                </a:solidFill>
                <a:latin typeface="Kollektif"/>
              </a:rPr>
              <a:t>Photo</a:t>
            </a:r>
            <a:endParaRPr kumimoji="0" lang="en-US" sz="3200" b="0" i="0" u="none" strike="noStrike" kern="1200" cap="none" spc="32" normalizeH="0" baseline="0" noProof="0">
              <a:ln>
                <a:noFill/>
              </a:ln>
              <a:solidFill>
                <a:schemeClr val="bg1"/>
              </a:solidFill>
              <a:effectLst/>
              <a:uLnTx/>
              <a:uFillTx/>
              <a:latin typeface="Kollektif"/>
              <a:ea typeface="+mn-ea"/>
              <a:cs typeface="+mn-cs"/>
            </a:endParaRPr>
          </a:p>
        </p:txBody>
      </p:sp>
      <p:pic>
        <p:nvPicPr>
          <p:cNvPr id="23" name="Picture 6" descr="A picture containing graphical user interface&#10;&#10;Description automatically generated">
            <a:extLst>
              <a:ext uri="{FF2B5EF4-FFF2-40B4-BE49-F238E27FC236}">
                <a16:creationId xmlns:a16="http://schemas.microsoft.com/office/drawing/2014/main" id="{5E2C52A5-9263-4390-9EA5-DE8678A7AC9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25" name="Picture 7" descr="A picture containing graphical user interface&#10;&#10;Description automatically generated">
            <a:extLst>
              <a:ext uri="{FF2B5EF4-FFF2-40B4-BE49-F238E27FC236}">
                <a16:creationId xmlns:a16="http://schemas.microsoft.com/office/drawing/2014/main" id="{53EA328B-04DD-C829-C8DE-AFDFA95EF088}"/>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27" name="Graphic 5" descr="Sailboat with solid fill">
            <a:extLst>
              <a:ext uri="{FF2B5EF4-FFF2-40B4-BE49-F238E27FC236}">
                <a16:creationId xmlns:a16="http://schemas.microsoft.com/office/drawing/2014/main" id="{D379EE52-C4C7-E8F8-64E0-89057FB49A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Tree>
    <p:extLst>
      <p:ext uri="{BB962C8B-B14F-4D97-AF65-F5344CB8AC3E}">
        <p14:creationId xmlns:p14="http://schemas.microsoft.com/office/powerpoint/2010/main" val="1789468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529626" y="1964758"/>
            <a:ext cx="612231" cy="777660"/>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389572" y="5673246"/>
            <a:ext cx="2892340" cy="120952"/>
          </a:xfrm>
          <a:prstGeom prst="rect">
            <a:avLst/>
          </a:prstGeom>
        </p:spPr>
      </p:pic>
      <p:sp>
        <p:nvSpPr>
          <p:cNvPr id="11" name="TextBox 11"/>
          <p:cNvSpPr txBox="1"/>
          <p:nvPr/>
        </p:nvSpPr>
        <p:spPr>
          <a:xfrm>
            <a:off x="10479300" y="3326513"/>
            <a:ext cx="6490440" cy="2346733"/>
          </a:xfrm>
          <a:prstGeom prst="rect">
            <a:avLst/>
          </a:prstGeom>
        </p:spPr>
        <p:txBody>
          <a:bodyPr lIns="0" tIns="0" rIns="0" bIns="0" rtlCol="0" anchor="t">
            <a:spAutoFit/>
          </a:bodyPr>
          <a:lstStyle/>
          <a:p>
            <a:pPr marL="0" marR="0" lvl="0" indent="0" algn="ctr" defTabSz="914400" rtl="0" eaLnBrk="1" fontAlgn="auto" latinLnBrk="0" hangingPunct="1">
              <a:lnSpc>
                <a:spcPts val="9000"/>
              </a:lnSpc>
              <a:spcBef>
                <a:spcPts val="0"/>
              </a:spcBef>
              <a:spcAft>
                <a:spcPts val="0"/>
              </a:spcAft>
              <a:buClrTx/>
              <a:buSzTx/>
              <a:buFontTx/>
              <a:buNone/>
              <a:tabLst/>
              <a:defRPr/>
            </a:pPr>
            <a:r>
              <a:rPr kumimoji="0" lang="en-US" sz="8499" b="0" i="0" u="none" strike="noStrike" kern="1200" cap="none" spc="84" normalizeH="0" baseline="0" noProof="0">
                <a:ln>
                  <a:noFill/>
                </a:ln>
                <a:solidFill>
                  <a:srgbClr val="000000"/>
                </a:solidFill>
                <a:effectLst/>
                <a:uLnTx/>
                <a:uFillTx/>
                <a:latin typeface="Espa"/>
                <a:ea typeface="+mn-ea"/>
                <a:cs typeface="+mn-cs"/>
              </a:rPr>
              <a:t>What you’ll</a:t>
            </a:r>
          </a:p>
          <a:p>
            <a:pPr marL="0" marR="0" lvl="0" indent="0" algn="ctr" defTabSz="914400" rtl="0" eaLnBrk="1" fontAlgn="auto" latinLnBrk="0" hangingPunct="1">
              <a:lnSpc>
                <a:spcPts val="9000"/>
              </a:lnSpc>
              <a:spcBef>
                <a:spcPts val="0"/>
              </a:spcBef>
              <a:spcAft>
                <a:spcPts val="0"/>
              </a:spcAft>
              <a:buClrTx/>
              <a:buSzTx/>
              <a:buFontTx/>
              <a:buNone/>
              <a:tabLst/>
              <a:defRPr/>
            </a:pPr>
            <a:r>
              <a:rPr kumimoji="0" lang="en-US" sz="8499" b="0" i="0" u="none" strike="noStrike" kern="1200" cap="none" spc="84" normalizeH="0" baseline="0" noProof="0">
                <a:ln>
                  <a:noFill/>
                </a:ln>
                <a:solidFill>
                  <a:srgbClr val="000000"/>
                </a:solidFill>
                <a:effectLst/>
                <a:uLnTx/>
                <a:uFillTx/>
                <a:latin typeface="Espa"/>
                <a:ea typeface="+mn-ea"/>
                <a:cs typeface="+mn-cs"/>
              </a:rPr>
              <a:t>learn today</a:t>
            </a:r>
          </a:p>
        </p:txBody>
      </p:sp>
      <p:sp>
        <p:nvSpPr>
          <p:cNvPr id="18" name="TextBox 18"/>
          <p:cNvSpPr txBox="1"/>
          <p:nvPr/>
        </p:nvSpPr>
        <p:spPr>
          <a:xfrm>
            <a:off x="10479300" y="6257341"/>
            <a:ext cx="6490440" cy="487313"/>
          </a:xfrm>
          <a:prstGeom prst="rect">
            <a:avLst/>
          </a:prstGeom>
        </p:spPr>
        <p:txBody>
          <a:bodyPr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a:ln>
                  <a:noFill/>
                </a:ln>
                <a:solidFill>
                  <a:srgbClr val="000000"/>
                </a:solidFill>
                <a:effectLst/>
                <a:uLnTx/>
                <a:uFillTx/>
                <a:latin typeface="Kollektif"/>
                <a:ea typeface="+mn-ea"/>
                <a:cs typeface="+mn-cs"/>
              </a:rPr>
              <a:t>Let’s take a look…</a:t>
            </a:r>
          </a:p>
        </p:txBody>
      </p:sp>
      <p:sp>
        <p:nvSpPr>
          <p:cNvPr id="35" name="Forme libre : forme 34">
            <a:extLst>
              <a:ext uri="{FF2B5EF4-FFF2-40B4-BE49-F238E27FC236}">
                <a16:creationId xmlns:a16="http://schemas.microsoft.com/office/drawing/2014/main" id="{672F47A4-BABB-CEE4-D2E9-1A0108B76FA8}"/>
              </a:ext>
            </a:extLst>
          </p:cNvPr>
          <p:cNvSpPr/>
          <p:nvPr/>
        </p:nvSpPr>
        <p:spPr>
          <a:xfrm>
            <a:off x="4292818" y="1072822"/>
            <a:ext cx="5801669" cy="9131199"/>
          </a:xfrm>
          <a:custGeom>
            <a:avLst/>
            <a:gdLst>
              <a:gd name="connsiteX0" fmla="*/ 0 w 6141720"/>
              <a:gd name="connsiteY0" fmla="*/ 1584960 h 9646920"/>
              <a:gd name="connsiteX1" fmla="*/ 5318760 w 6141720"/>
              <a:gd name="connsiteY1" fmla="*/ 0 h 9646920"/>
              <a:gd name="connsiteX2" fmla="*/ 6050280 w 6141720"/>
              <a:gd name="connsiteY2" fmla="*/ 76200 h 9646920"/>
              <a:gd name="connsiteX3" fmla="*/ 6141720 w 6141720"/>
              <a:gd name="connsiteY3" fmla="*/ 9646920 h 9646920"/>
              <a:gd name="connsiteX4" fmla="*/ 91440 w 6141720"/>
              <a:gd name="connsiteY4" fmla="*/ 9616440 h 9646920"/>
              <a:gd name="connsiteX5" fmla="*/ 0 w 6141720"/>
              <a:gd name="connsiteY5" fmla="*/ 1584960 h 9646920"/>
              <a:gd name="connsiteX0" fmla="*/ 0 w 6248400"/>
              <a:gd name="connsiteY0" fmla="*/ 1584960 h 9662160"/>
              <a:gd name="connsiteX1" fmla="*/ 5318760 w 6248400"/>
              <a:gd name="connsiteY1" fmla="*/ 0 h 9662160"/>
              <a:gd name="connsiteX2" fmla="*/ 6050280 w 6248400"/>
              <a:gd name="connsiteY2" fmla="*/ 76200 h 9662160"/>
              <a:gd name="connsiteX3" fmla="*/ 6248400 w 6248400"/>
              <a:gd name="connsiteY3" fmla="*/ 9662160 h 9662160"/>
              <a:gd name="connsiteX4" fmla="*/ 91440 w 6248400"/>
              <a:gd name="connsiteY4" fmla="*/ 9616440 h 9662160"/>
              <a:gd name="connsiteX5" fmla="*/ 0 w 6248400"/>
              <a:gd name="connsiteY5" fmla="*/ 1584960 h 9662160"/>
              <a:gd name="connsiteX0" fmla="*/ 0 w 6217920"/>
              <a:gd name="connsiteY0" fmla="*/ 1584960 h 9677400"/>
              <a:gd name="connsiteX1" fmla="*/ 5318760 w 6217920"/>
              <a:gd name="connsiteY1" fmla="*/ 0 h 9677400"/>
              <a:gd name="connsiteX2" fmla="*/ 6050280 w 6217920"/>
              <a:gd name="connsiteY2" fmla="*/ 76200 h 9677400"/>
              <a:gd name="connsiteX3" fmla="*/ 6217920 w 6217920"/>
              <a:gd name="connsiteY3" fmla="*/ 9677400 h 9677400"/>
              <a:gd name="connsiteX4" fmla="*/ 91440 w 6217920"/>
              <a:gd name="connsiteY4" fmla="*/ 9616440 h 9677400"/>
              <a:gd name="connsiteX5" fmla="*/ 0 w 6217920"/>
              <a:gd name="connsiteY5" fmla="*/ 1584960 h 9677400"/>
              <a:gd name="connsiteX0" fmla="*/ 0 w 6187440"/>
              <a:gd name="connsiteY0" fmla="*/ 1584960 h 9677400"/>
              <a:gd name="connsiteX1" fmla="*/ 5318760 w 6187440"/>
              <a:gd name="connsiteY1" fmla="*/ 0 h 9677400"/>
              <a:gd name="connsiteX2" fmla="*/ 6050280 w 6187440"/>
              <a:gd name="connsiteY2" fmla="*/ 76200 h 9677400"/>
              <a:gd name="connsiteX3" fmla="*/ 6187440 w 6187440"/>
              <a:gd name="connsiteY3" fmla="*/ 9677400 h 9677400"/>
              <a:gd name="connsiteX4" fmla="*/ 91440 w 6187440"/>
              <a:gd name="connsiteY4" fmla="*/ 9616440 h 9677400"/>
              <a:gd name="connsiteX5" fmla="*/ 0 w 6187440"/>
              <a:gd name="connsiteY5" fmla="*/ 1584960 h 9677400"/>
              <a:gd name="connsiteX0" fmla="*/ 0 w 6187440"/>
              <a:gd name="connsiteY0" fmla="*/ 1645920 h 9738360"/>
              <a:gd name="connsiteX1" fmla="*/ 5273040 w 6187440"/>
              <a:gd name="connsiteY1" fmla="*/ 0 h 9738360"/>
              <a:gd name="connsiteX2" fmla="*/ 6050280 w 6187440"/>
              <a:gd name="connsiteY2" fmla="*/ 137160 h 9738360"/>
              <a:gd name="connsiteX3" fmla="*/ 6187440 w 6187440"/>
              <a:gd name="connsiteY3" fmla="*/ 9738360 h 9738360"/>
              <a:gd name="connsiteX4" fmla="*/ 91440 w 6187440"/>
              <a:gd name="connsiteY4" fmla="*/ 9677400 h 9738360"/>
              <a:gd name="connsiteX5" fmla="*/ 0 w 6187440"/>
              <a:gd name="connsiteY5" fmla="*/ 1645920 h 9738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7440" h="9738360">
                <a:moveTo>
                  <a:pt x="0" y="1645920"/>
                </a:moveTo>
                <a:lnTo>
                  <a:pt x="5273040" y="0"/>
                </a:lnTo>
                <a:lnTo>
                  <a:pt x="6050280" y="137160"/>
                </a:lnTo>
                <a:lnTo>
                  <a:pt x="6187440" y="9738360"/>
                </a:lnTo>
                <a:lnTo>
                  <a:pt x="91440" y="9677400"/>
                </a:lnTo>
                <a:lnTo>
                  <a:pt x="0" y="164592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6" name="Groupe 25">
            <a:extLst>
              <a:ext uri="{FF2B5EF4-FFF2-40B4-BE49-F238E27FC236}">
                <a16:creationId xmlns:a16="http://schemas.microsoft.com/office/drawing/2014/main" id="{E4A5EB40-D9F2-35C8-EBB0-206114AB0C4A}"/>
              </a:ext>
            </a:extLst>
          </p:cNvPr>
          <p:cNvGrpSpPr/>
          <p:nvPr/>
        </p:nvGrpSpPr>
        <p:grpSpPr>
          <a:xfrm>
            <a:off x="2225531" y="697163"/>
            <a:ext cx="7641750" cy="9709550"/>
            <a:chOff x="632139" y="258622"/>
            <a:chExt cx="5996342" cy="9275046"/>
          </a:xfrm>
        </p:grpSpPr>
        <p:pic>
          <p:nvPicPr>
            <p:cNvPr id="7" name="Image 6">
              <a:extLst>
                <a:ext uri="{FF2B5EF4-FFF2-40B4-BE49-F238E27FC236}">
                  <a16:creationId xmlns:a16="http://schemas.microsoft.com/office/drawing/2014/main" id="{A63C62EE-C25D-C33C-1CEA-85F45DE09FF4}"/>
                </a:ext>
              </a:extLst>
            </p:cNvPr>
            <p:cNvPicPr>
              <a:picLocks noChangeAspect="1"/>
            </p:cNvPicPr>
            <p:nvPr/>
          </p:nvPicPr>
          <p:blipFill rotWithShape="1">
            <a:blip r:embed="rId7">
              <a:extLst>
                <a:ext uri="{28A0092B-C50C-407E-A947-70E740481C1C}">
                  <a14:useLocalDpi xmlns:a14="http://schemas.microsoft.com/office/drawing/2010/main" val="0"/>
                </a:ext>
              </a:extLst>
            </a:blip>
            <a:srcRect l="34640" t="26198" r="34640" b="21951"/>
            <a:stretch/>
          </p:blipFill>
          <p:spPr>
            <a:xfrm>
              <a:off x="632139" y="258622"/>
              <a:ext cx="5904902" cy="5440680"/>
            </a:xfrm>
            <a:prstGeom prst="rect">
              <a:avLst/>
            </a:prstGeom>
          </p:spPr>
        </p:pic>
        <p:pic>
          <p:nvPicPr>
            <p:cNvPr id="13" name="Image 12">
              <a:extLst>
                <a:ext uri="{FF2B5EF4-FFF2-40B4-BE49-F238E27FC236}">
                  <a16:creationId xmlns:a16="http://schemas.microsoft.com/office/drawing/2014/main" id="{8EFBA9BF-5B1F-123F-A455-F43F0A634ED4}"/>
                </a:ext>
              </a:extLst>
            </p:cNvPr>
            <p:cNvPicPr>
              <a:picLocks noChangeAspect="1"/>
            </p:cNvPicPr>
            <p:nvPr/>
          </p:nvPicPr>
          <p:blipFill rotWithShape="1">
            <a:blip r:embed="rId7">
              <a:extLst>
                <a:ext uri="{28A0092B-C50C-407E-A947-70E740481C1C}">
                  <a14:useLocalDpi xmlns:a14="http://schemas.microsoft.com/office/drawing/2010/main" val="0"/>
                </a:ext>
              </a:extLst>
            </a:blip>
            <a:srcRect l="34640" t="70232" r="34640" b="21951"/>
            <a:stretch/>
          </p:blipFill>
          <p:spPr>
            <a:xfrm>
              <a:off x="647379" y="5523815"/>
              <a:ext cx="5904902" cy="820256"/>
            </a:xfrm>
            <a:prstGeom prst="rect">
              <a:avLst/>
            </a:prstGeom>
          </p:spPr>
        </p:pic>
        <p:pic>
          <p:nvPicPr>
            <p:cNvPr id="15" name="Image 14">
              <a:extLst>
                <a:ext uri="{FF2B5EF4-FFF2-40B4-BE49-F238E27FC236}">
                  <a16:creationId xmlns:a16="http://schemas.microsoft.com/office/drawing/2014/main" id="{787E86E4-A8DD-87FC-F255-3EF151669F9B}"/>
                </a:ext>
              </a:extLst>
            </p:cNvPr>
            <p:cNvPicPr>
              <a:picLocks noChangeAspect="1"/>
            </p:cNvPicPr>
            <p:nvPr/>
          </p:nvPicPr>
          <p:blipFill rotWithShape="1">
            <a:blip r:embed="rId7">
              <a:extLst>
                <a:ext uri="{28A0092B-C50C-407E-A947-70E740481C1C}">
                  <a14:useLocalDpi xmlns:a14="http://schemas.microsoft.com/office/drawing/2010/main" val="0"/>
                </a:ext>
              </a:extLst>
            </a:blip>
            <a:srcRect l="34640" t="70232" r="34640" b="21951"/>
            <a:stretch/>
          </p:blipFill>
          <p:spPr>
            <a:xfrm>
              <a:off x="662619" y="6153446"/>
              <a:ext cx="5904902" cy="820256"/>
            </a:xfrm>
            <a:prstGeom prst="rect">
              <a:avLst/>
            </a:prstGeom>
          </p:spPr>
        </p:pic>
        <p:pic>
          <p:nvPicPr>
            <p:cNvPr id="17" name="Image 16">
              <a:extLst>
                <a:ext uri="{FF2B5EF4-FFF2-40B4-BE49-F238E27FC236}">
                  <a16:creationId xmlns:a16="http://schemas.microsoft.com/office/drawing/2014/main" id="{90075CC0-7E1A-BF15-1D1C-91031D720127}"/>
                </a:ext>
              </a:extLst>
            </p:cNvPr>
            <p:cNvPicPr>
              <a:picLocks noChangeAspect="1"/>
            </p:cNvPicPr>
            <p:nvPr/>
          </p:nvPicPr>
          <p:blipFill rotWithShape="1">
            <a:blip r:embed="rId7">
              <a:extLst>
                <a:ext uri="{28A0092B-C50C-407E-A947-70E740481C1C}">
                  <a14:useLocalDpi xmlns:a14="http://schemas.microsoft.com/office/drawing/2010/main" val="0"/>
                </a:ext>
              </a:extLst>
            </a:blip>
            <a:srcRect l="34640" t="70232" r="34640" b="21951"/>
            <a:stretch/>
          </p:blipFill>
          <p:spPr>
            <a:xfrm>
              <a:off x="677859" y="6803798"/>
              <a:ext cx="5904902" cy="820256"/>
            </a:xfrm>
            <a:prstGeom prst="rect">
              <a:avLst/>
            </a:prstGeom>
          </p:spPr>
        </p:pic>
        <p:pic>
          <p:nvPicPr>
            <p:cNvPr id="20" name="Image 19">
              <a:extLst>
                <a:ext uri="{FF2B5EF4-FFF2-40B4-BE49-F238E27FC236}">
                  <a16:creationId xmlns:a16="http://schemas.microsoft.com/office/drawing/2014/main" id="{C9555C91-D337-DAC5-44CD-27E6A4982FA0}"/>
                </a:ext>
              </a:extLst>
            </p:cNvPr>
            <p:cNvPicPr>
              <a:picLocks noChangeAspect="1"/>
            </p:cNvPicPr>
            <p:nvPr/>
          </p:nvPicPr>
          <p:blipFill rotWithShape="1">
            <a:blip r:embed="rId7">
              <a:extLst>
                <a:ext uri="{28A0092B-C50C-407E-A947-70E740481C1C}">
                  <a14:useLocalDpi xmlns:a14="http://schemas.microsoft.com/office/drawing/2010/main" val="0"/>
                </a:ext>
              </a:extLst>
            </a:blip>
            <a:srcRect l="34640" t="70232" r="34640" b="21951"/>
            <a:stretch/>
          </p:blipFill>
          <p:spPr>
            <a:xfrm>
              <a:off x="693099" y="7433429"/>
              <a:ext cx="5904902" cy="820256"/>
            </a:xfrm>
            <a:prstGeom prst="rect">
              <a:avLst/>
            </a:prstGeom>
          </p:spPr>
        </p:pic>
        <p:pic>
          <p:nvPicPr>
            <p:cNvPr id="23" name="Image 22">
              <a:extLst>
                <a:ext uri="{FF2B5EF4-FFF2-40B4-BE49-F238E27FC236}">
                  <a16:creationId xmlns:a16="http://schemas.microsoft.com/office/drawing/2014/main" id="{42B2D56C-A98C-1CC0-1126-3B2602F89F7A}"/>
                </a:ext>
              </a:extLst>
            </p:cNvPr>
            <p:cNvPicPr>
              <a:picLocks noChangeAspect="1"/>
            </p:cNvPicPr>
            <p:nvPr/>
          </p:nvPicPr>
          <p:blipFill rotWithShape="1">
            <a:blip r:embed="rId7">
              <a:extLst>
                <a:ext uri="{28A0092B-C50C-407E-A947-70E740481C1C}">
                  <a14:useLocalDpi xmlns:a14="http://schemas.microsoft.com/office/drawing/2010/main" val="0"/>
                </a:ext>
              </a:extLst>
            </a:blip>
            <a:srcRect l="34640" t="70232" r="34640" b="21951"/>
            <a:stretch/>
          </p:blipFill>
          <p:spPr>
            <a:xfrm>
              <a:off x="708339" y="8083781"/>
              <a:ext cx="5904902" cy="820256"/>
            </a:xfrm>
            <a:prstGeom prst="rect">
              <a:avLst/>
            </a:prstGeom>
          </p:spPr>
        </p:pic>
        <p:pic>
          <p:nvPicPr>
            <p:cNvPr id="25" name="Image 24">
              <a:extLst>
                <a:ext uri="{FF2B5EF4-FFF2-40B4-BE49-F238E27FC236}">
                  <a16:creationId xmlns:a16="http://schemas.microsoft.com/office/drawing/2014/main" id="{28C4A2A2-F8F8-EBEE-8464-D762EF973DD3}"/>
                </a:ext>
              </a:extLst>
            </p:cNvPr>
            <p:cNvPicPr>
              <a:picLocks noChangeAspect="1"/>
            </p:cNvPicPr>
            <p:nvPr/>
          </p:nvPicPr>
          <p:blipFill rotWithShape="1">
            <a:blip r:embed="rId7">
              <a:extLst>
                <a:ext uri="{28A0092B-C50C-407E-A947-70E740481C1C}">
                  <a14:useLocalDpi xmlns:a14="http://schemas.microsoft.com/office/drawing/2010/main" val="0"/>
                </a:ext>
              </a:extLst>
            </a:blip>
            <a:srcRect l="34640" t="70232" r="34640" b="21951"/>
            <a:stretch/>
          </p:blipFill>
          <p:spPr>
            <a:xfrm>
              <a:off x="723579" y="8713412"/>
              <a:ext cx="5904902" cy="820256"/>
            </a:xfrm>
            <a:prstGeom prst="rect">
              <a:avLst/>
            </a:prstGeom>
          </p:spPr>
        </p:pic>
      </p:grpSp>
      <p:pic>
        <p:nvPicPr>
          <p:cNvPr id="64" name="Image 63">
            <a:extLst>
              <a:ext uri="{FF2B5EF4-FFF2-40B4-BE49-F238E27FC236}">
                <a16:creationId xmlns:a16="http://schemas.microsoft.com/office/drawing/2014/main" id="{B5CFBFF2-1DF5-01D4-C6EF-241BA5431F57}"/>
              </a:ext>
            </a:extLst>
          </p:cNvPr>
          <p:cNvPicPr>
            <a:picLocks noChangeAspect="1"/>
          </p:cNvPicPr>
          <p:nvPr/>
        </p:nvPicPr>
        <p:blipFill>
          <a:blip r:embed="rId8">
            <a:clrChange>
              <a:clrFrom>
                <a:srgbClr val="C3C3C3"/>
              </a:clrFrom>
              <a:clrTo>
                <a:srgbClr val="C3C3C3">
                  <a:alpha val="0"/>
                </a:srgbClr>
              </a:clrTo>
            </a:clrChange>
          </a:blip>
          <a:stretch>
            <a:fillRect/>
          </a:stretch>
        </p:blipFill>
        <p:spPr>
          <a:xfrm>
            <a:off x="2877412" y="4625165"/>
            <a:ext cx="5949442" cy="5847586"/>
          </a:xfrm>
          <a:prstGeom prst="rect">
            <a:avLst/>
          </a:prstGeom>
        </p:spPr>
      </p:pic>
      <p:sp>
        <p:nvSpPr>
          <p:cNvPr id="70" name="ZoneTexte 69">
            <a:extLst>
              <a:ext uri="{FF2B5EF4-FFF2-40B4-BE49-F238E27FC236}">
                <a16:creationId xmlns:a16="http://schemas.microsoft.com/office/drawing/2014/main" id="{0F84CF13-B9AC-2FE4-DBFE-55F327E67EF2}"/>
              </a:ext>
            </a:extLst>
          </p:cNvPr>
          <p:cNvSpPr txBox="1"/>
          <p:nvPr/>
        </p:nvSpPr>
        <p:spPr>
          <a:xfrm>
            <a:off x="3580611" y="5202629"/>
            <a:ext cx="4794918" cy="400110"/>
          </a:xfrm>
          <a:prstGeom prst="rect">
            <a:avLst/>
          </a:prstGeom>
          <a:noFill/>
        </p:spPr>
        <p:txBody>
          <a:bodyPr wrap="square">
            <a:spAutoFit/>
          </a:bodyPr>
          <a:lstStyle/>
          <a:p>
            <a:r>
              <a:rPr lang="en-US" sz="2000" spc="32">
                <a:solidFill>
                  <a:srgbClr val="000000"/>
                </a:solidFill>
                <a:latin typeface="Kollektif"/>
              </a:rPr>
              <a:t>Modernize your webapp as a Teams tab</a:t>
            </a:r>
          </a:p>
        </p:txBody>
      </p:sp>
      <p:pic>
        <p:nvPicPr>
          <p:cNvPr id="1028" name="Picture 4">
            <a:extLst>
              <a:ext uri="{FF2B5EF4-FFF2-40B4-BE49-F238E27FC236}">
                <a16:creationId xmlns:a16="http://schemas.microsoft.com/office/drawing/2014/main" id="{BD518100-8844-6A99-2965-D39974AAD7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285043">
            <a:off x="3224657" y="5244750"/>
            <a:ext cx="329003" cy="294589"/>
          </a:xfrm>
          <a:prstGeom prst="rect">
            <a:avLst/>
          </a:prstGeom>
          <a:noFill/>
          <a:extLst>
            <a:ext uri="{909E8E84-426E-40DD-AFC4-6F175D3DCCD1}">
              <a14:hiddenFill xmlns:a14="http://schemas.microsoft.com/office/drawing/2010/main">
                <a:solidFill>
                  <a:srgbClr val="FFFFFF"/>
                </a:solidFill>
              </a14:hiddenFill>
            </a:ext>
          </a:extLst>
        </p:spPr>
      </p:pic>
      <p:sp>
        <p:nvSpPr>
          <p:cNvPr id="72" name="ZoneTexte 71">
            <a:extLst>
              <a:ext uri="{FF2B5EF4-FFF2-40B4-BE49-F238E27FC236}">
                <a16:creationId xmlns:a16="http://schemas.microsoft.com/office/drawing/2014/main" id="{E617091D-F559-E9E8-509B-4D10D8B0443C}"/>
              </a:ext>
            </a:extLst>
          </p:cNvPr>
          <p:cNvSpPr txBox="1"/>
          <p:nvPr/>
        </p:nvSpPr>
        <p:spPr>
          <a:xfrm>
            <a:off x="3580611" y="5796634"/>
            <a:ext cx="4794918" cy="400110"/>
          </a:xfrm>
          <a:prstGeom prst="rect">
            <a:avLst/>
          </a:prstGeom>
          <a:noFill/>
        </p:spPr>
        <p:txBody>
          <a:bodyPr wrap="square">
            <a:spAutoFit/>
          </a:bodyPr>
          <a:lstStyle/>
          <a:p>
            <a:r>
              <a:rPr lang="en-US" sz="2000" spc="32">
                <a:solidFill>
                  <a:srgbClr val="000000"/>
                </a:solidFill>
                <a:latin typeface="Kollektif"/>
              </a:rPr>
              <a:t>Make your users’ life simpler with SSO</a:t>
            </a:r>
          </a:p>
        </p:txBody>
      </p:sp>
      <p:pic>
        <p:nvPicPr>
          <p:cNvPr id="74" name="Picture 4">
            <a:extLst>
              <a:ext uri="{FF2B5EF4-FFF2-40B4-BE49-F238E27FC236}">
                <a16:creationId xmlns:a16="http://schemas.microsoft.com/office/drawing/2014/main" id="{3F42B382-C68C-ADC5-1072-D3D94C592A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285043">
            <a:off x="3224657" y="5838755"/>
            <a:ext cx="329003" cy="294589"/>
          </a:xfrm>
          <a:prstGeom prst="rect">
            <a:avLst/>
          </a:prstGeom>
          <a:noFill/>
          <a:extLst>
            <a:ext uri="{909E8E84-426E-40DD-AFC4-6F175D3DCCD1}">
              <a14:hiddenFill xmlns:a14="http://schemas.microsoft.com/office/drawing/2010/main">
                <a:solidFill>
                  <a:srgbClr val="FFFFFF"/>
                </a:solidFill>
              </a14:hiddenFill>
            </a:ext>
          </a:extLst>
        </p:spPr>
      </p:pic>
      <p:sp>
        <p:nvSpPr>
          <p:cNvPr id="76" name="ZoneTexte 75">
            <a:extLst>
              <a:ext uri="{FF2B5EF4-FFF2-40B4-BE49-F238E27FC236}">
                <a16:creationId xmlns:a16="http://schemas.microsoft.com/office/drawing/2014/main" id="{A4B5F7F2-54A2-67E5-C1F4-C75F24F0CD73}"/>
              </a:ext>
            </a:extLst>
          </p:cNvPr>
          <p:cNvSpPr txBox="1"/>
          <p:nvPr/>
        </p:nvSpPr>
        <p:spPr>
          <a:xfrm>
            <a:off x="3580611" y="6372469"/>
            <a:ext cx="4794918" cy="400110"/>
          </a:xfrm>
          <a:prstGeom prst="rect">
            <a:avLst/>
          </a:prstGeom>
          <a:noFill/>
        </p:spPr>
        <p:txBody>
          <a:bodyPr wrap="square">
            <a:spAutoFit/>
          </a:bodyPr>
          <a:lstStyle/>
          <a:p>
            <a:r>
              <a:rPr lang="en-US" sz="2000" spc="32">
                <a:solidFill>
                  <a:srgbClr val="000000"/>
                </a:solidFill>
                <a:latin typeface="Kollektif"/>
              </a:rPr>
              <a:t>Apply MS Teams styling &amp; themes</a:t>
            </a:r>
          </a:p>
        </p:txBody>
      </p:sp>
      <p:pic>
        <p:nvPicPr>
          <p:cNvPr id="78" name="Picture 4">
            <a:extLst>
              <a:ext uri="{FF2B5EF4-FFF2-40B4-BE49-F238E27FC236}">
                <a16:creationId xmlns:a16="http://schemas.microsoft.com/office/drawing/2014/main" id="{A6CCF779-53C4-6A1A-1432-604EEF5308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285043">
            <a:off x="3224657" y="6414590"/>
            <a:ext cx="329003" cy="294589"/>
          </a:xfrm>
          <a:prstGeom prst="rect">
            <a:avLst/>
          </a:prstGeom>
          <a:noFill/>
          <a:extLst>
            <a:ext uri="{909E8E84-426E-40DD-AFC4-6F175D3DCCD1}">
              <a14:hiddenFill xmlns:a14="http://schemas.microsoft.com/office/drawing/2010/main">
                <a:solidFill>
                  <a:srgbClr val="FFFFFF"/>
                </a:solidFill>
              </a14:hiddenFill>
            </a:ext>
          </a:extLst>
        </p:spPr>
      </p:pic>
      <p:sp>
        <p:nvSpPr>
          <p:cNvPr id="79" name="ZoneTexte 78">
            <a:extLst>
              <a:ext uri="{FF2B5EF4-FFF2-40B4-BE49-F238E27FC236}">
                <a16:creationId xmlns:a16="http://schemas.microsoft.com/office/drawing/2014/main" id="{D348EC7C-BC38-BDF0-BE8F-9DD5CD1E0C06}"/>
              </a:ext>
            </a:extLst>
          </p:cNvPr>
          <p:cNvSpPr txBox="1"/>
          <p:nvPr/>
        </p:nvSpPr>
        <p:spPr>
          <a:xfrm>
            <a:off x="3580611" y="6982777"/>
            <a:ext cx="4794918" cy="707886"/>
          </a:xfrm>
          <a:prstGeom prst="rect">
            <a:avLst/>
          </a:prstGeom>
          <a:noFill/>
        </p:spPr>
        <p:txBody>
          <a:bodyPr wrap="square">
            <a:spAutoFit/>
          </a:bodyPr>
          <a:lstStyle/>
          <a:p>
            <a:r>
              <a:rPr lang="en-US" sz="2000" spc="32">
                <a:solidFill>
                  <a:srgbClr val="000000"/>
                </a:solidFill>
                <a:latin typeface="Kollektif"/>
              </a:rPr>
              <a:t>Make you app available in teams, groups &amp; meetings</a:t>
            </a:r>
          </a:p>
        </p:txBody>
      </p:sp>
      <p:pic>
        <p:nvPicPr>
          <p:cNvPr id="80" name="Picture 4">
            <a:extLst>
              <a:ext uri="{FF2B5EF4-FFF2-40B4-BE49-F238E27FC236}">
                <a16:creationId xmlns:a16="http://schemas.microsoft.com/office/drawing/2014/main" id="{5D3B39B1-63E3-6027-8277-5802ACB5E4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285043">
            <a:off x="3224657" y="7024898"/>
            <a:ext cx="329003" cy="294589"/>
          </a:xfrm>
          <a:prstGeom prst="rect">
            <a:avLst/>
          </a:prstGeom>
          <a:noFill/>
          <a:extLst>
            <a:ext uri="{909E8E84-426E-40DD-AFC4-6F175D3DCCD1}">
              <a14:hiddenFill xmlns:a14="http://schemas.microsoft.com/office/drawing/2010/main">
                <a:solidFill>
                  <a:srgbClr val="FFFFFF"/>
                </a:solidFill>
              </a14:hiddenFill>
            </a:ext>
          </a:extLst>
        </p:spPr>
      </p:pic>
      <p:sp>
        <p:nvSpPr>
          <p:cNvPr id="81" name="ZoneTexte 80">
            <a:extLst>
              <a:ext uri="{FF2B5EF4-FFF2-40B4-BE49-F238E27FC236}">
                <a16:creationId xmlns:a16="http://schemas.microsoft.com/office/drawing/2014/main" id="{A224B71E-598F-62EB-5E8F-7E26F7BFEA75}"/>
              </a:ext>
            </a:extLst>
          </p:cNvPr>
          <p:cNvSpPr txBox="1"/>
          <p:nvPr/>
        </p:nvSpPr>
        <p:spPr>
          <a:xfrm>
            <a:off x="3580611" y="7818707"/>
            <a:ext cx="4794918" cy="400110"/>
          </a:xfrm>
          <a:prstGeom prst="rect">
            <a:avLst/>
          </a:prstGeom>
          <a:noFill/>
        </p:spPr>
        <p:txBody>
          <a:bodyPr wrap="square">
            <a:spAutoFit/>
          </a:bodyPr>
          <a:lstStyle/>
          <a:p>
            <a:r>
              <a:rPr lang="en-US" sz="2000" spc="32">
                <a:solidFill>
                  <a:srgbClr val="000000"/>
                </a:solidFill>
                <a:latin typeface="Kollektif"/>
              </a:rPr>
              <a:t>Share &amp; access your app via deeplinks</a:t>
            </a:r>
          </a:p>
        </p:txBody>
      </p:sp>
      <p:pic>
        <p:nvPicPr>
          <p:cNvPr id="82" name="Picture 4">
            <a:extLst>
              <a:ext uri="{FF2B5EF4-FFF2-40B4-BE49-F238E27FC236}">
                <a16:creationId xmlns:a16="http://schemas.microsoft.com/office/drawing/2014/main" id="{A4870CDC-DD69-79FB-B81F-5557A8EC65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285043">
            <a:off x="3224657" y="7860828"/>
            <a:ext cx="329003" cy="294589"/>
          </a:xfrm>
          <a:prstGeom prst="rect">
            <a:avLst/>
          </a:prstGeom>
          <a:noFill/>
          <a:extLst>
            <a:ext uri="{909E8E84-426E-40DD-AFC4-6F175D3DCCD1}">
              <a14:hiddenFill xmlns:a14="http://schemas.microsoft.com/office/drawing/2010/main">
                <a:solidFill>
                  <a:srgbClr val="FFFFFF"/>
                </a:solidFill>
              </a14:hiddenFill>
            </a:ext>
          </a:extLst>
        </p:spPr>
      </p:pic>
      <p:sp>
        <p:nvSpPr>
          <p:cNvPr id="83" name="ZoneTexte 82">
            <a:extLst>
              <a:ext uri="{FF2B5EF4-FFF2-40B4-BE49-F238E27FC236}">
                <a16:creationId xmlns:a16="http://schemas.microsoft.com/office/drawing/2014/main" id="{A1A5D522-62F7-2C9F-4296-ACED5AA8F8A7}"/>
              </a:ext>
            </a:extLst>
          </p:cNvPr>
          <p:cNvSpPr txBox="1"/>
          <p:nvPr/>
        </p:nvSpPr>
        <p:spPr>
          <a:xfrm>
            <a:off x="3580611" y="8427526"/>
            <a:ext cx="4794918" cy="400110"/>
          </a:xfrm>
          <a:prstGeom prst="rect">
            <a:avLst/>
          </a:prstGeom>
          <a:noFill/>
        </p:spPr>
        <p:txBody>
          <a:bodyPr wrap="square">
            <a:spAutoFit/>
          </a:bodyPr>
          <a:lstStyle/>
          <a:p>
            <a:r>
              <a:rPr lang="en-US" sz="2000" spc="32">
                <a:solidFill>
                  <a:srgbClr val="000000"/>
                </a:solidFill>
                <a:latin typeface="Kollektif"/>
              </a:rPr>
              <a:t>Add a dialog to get user inputs</a:t>
            </a:r>
          </a:p>
        </p:txBody>
      </p:sp>
      <p:pic>
        <p:nvPicPr>
          <p:cNvPr id="84" name="Picture 4">
            <a:extLst>
              <a:ext uri="{FF2B5EF4-FFF2-40B4-BE49-F238E27FC236}">
                <a16:creationId xmlns:a16="http://schemas.microsoft.com/office/drawing/2014/main" id="{2FD5DD8A-988F-BA22-B547-D3EE4D50E7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285043">
            <a:off x="3224657" y="8469647"/>
            <a:ext cx="329003" cy="294589"/>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a:extLst>
              <a:ext uri="{FF2B5EF4-FFF2-40B4-BE49-F238E27FC236}">
                <a16:creationId xmlns:a16="http://schemas.microsoft.com/office/drawing/2014/main" id="{59F69216-E188-7DA4-0522-BE8885D94DFA}"/>
              </a:ext>
            </a:extLst>
          </p:cNvPr>
          <p:cNvSpPr txBox="1"/>
          <p:nvPr/>
        </p:nvSpPr>
        <p:spPr>
          <a:xfrm>
            <a:off x="3580611" y="9039887"/>
            <a:ext cx="4794918" cy="707886"/>
          </a:xfrm>
          <a:prstGeom prst="rect">
            <a:avLst/>
          </a:prstGeom>
          <a:noFill/>
        </p:spPr>
        <p:txBody>
          <a:bodyPr wrap="square">
            <a:spAutoFit/>
          </a:bodyPr>
          <a:lstStyle/>
          <a:p>
            <a:r>
              <a:rPr lang="en-US" sz="2000" spc="32">
                <a:solidFill>
                  <a:srgbClr val="000000"/>
                </a:solidFill>
                <a:latin typeface="Kollektif"/>
              </a:rPr>
              <a:t>Query your app’s data in the flow of a conversation</a:t>
            </a:r>
          </a:p>
        </p:txBody>
      </p:sp>
      <p:pic>
        <p:nvPicPr>
          <p:cNvPr id="86" name="Picture 4">
            <a:extLst>
              <a:ext uri="{FF2B5EF4-FFF2-40B4-BE49-F238E27FC236}">
                <a16:creationId xmlns:a16="http://schemas.microsoft.com/office/drawing/2014/main" id="{DABDFC9E-52B4-977D-E074-6F1457DE25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285043">
            <a:off x="3224657" y="9082008"/>
            <a:ext cx="329003" cy="2945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A picture containing graphical user interface&#10;&#10;Description automatically generated">
            <a:extLst>
              <a:ext uri="{FF2B5EF4-FFF2-40B4-BE49-F238E27FC236}">
                <a16:creationId xmlns:a16="http://schemas.microsoft.com/office/drawing/2014/main" id="{B9B0D0EF-BDAD-38B8-3CF1-4FC2D24B34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19" name="Picture 6" descr="A picture containing graphical user interface&#10;&#10;Description automatically generated">
            <a:extLst>
              <a:ext uri="{FF2B5EF4-FFF2-40B4-BE49-F238E27FC236}">
                <a16:creationId xmlns:a16="http://schemas.microsoft.com/office/drawing/2014/main" id="{03B08C8D-025E-BD71-5CC2-D076B9CDDD65}"/>
              </a:ext>
            </a:extLst>
          </p:cNvPr>
          <p:cNvPicPr>
            <a:picLocks noChangeAspect="1"/>
          </p:cNvPicPr>
          <p:nvPr/>
        </p:nvPicPr>
        <p:blipFill rotWithShape="1">
          <a:blip r:embed="rId10">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22" name="Picture 7" descr="A picture containing graphical user interface&#10;&#10;Description automatically generated">
            <a:extLst>
              <a:ext uri="{FF2B5EF4-FFF2-40B4-BE49-F238E27FC236}">
                <a16:creationId xmlns:a16="http://schemas.microsoft.com/office/drawing/2014/main" id="{18F4D231-18E4-B9D1-4F94-7F353B417104}"/>
              </a:ext>
            </a:extLst>
          </p:cNvPr>
          <p:cNvPicPr>
            <a:picLocks noChangeAspect="1"/>
          </p:cNvPicPr>
          <p:nvPr/>
        </p:nvPicPr>
        <p:blipFill rotWithShape="1">
          <a:blip r:embed="rId10">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27" name="Graphic 5" descr="Sailboat with solid fill">
            <a:extLst>
              <a:ext uri="{FF2B5EF4-FFF2-40B4-BE49-F238E27FC236}">
                <a16:creationId xmlns:a16="http://schemas.microsoft.com/office/drawing/2014/main" id="{5248AE6B-F96A-9CF9-B883-53187AB2349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323118" y="8775330"/>
            <a:ext cx="1024386" cy="1024385"/>
          </a:xfrm>
          <a:prstGeom prst="rect">
            <a:avLst/>
          </a:prstGeom>
        </p:spPr>
      </p:pic>
    </p:spTree>
    <p:extLst>
      <p:ext uri="{BB962C8B-B14F-4D97-AF65-F5344CB8AC3E}">
        <p14:creationId xmlns:p14="http://schemas.microsoft.com/office/powerpoint/2010/main" val="1267400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graphicFrame>
        <p:nvGraphicFramePr>
          <p:cNvPr id="2" name="Tableau 1">
            <a:extLst>
              <a:ext uri="{FF2B5EF4-FFF2-40B4-BE49-F238E27FC236}">
                <a16:creationId xmlns:a16="http://schemas.microsoft.com/office/drawing/2014/main" id="{6F8B6294-128E-89B3-5E44-97CAB842978D}"/>
              </a:ext>
            </a:extLst>
          </p:cNvPr>
          <p:cNvGraphicFramePr>
            <a:graphicFrameLocks noGrp="1"/>
          </p:cNvGraphicFramePr>
          <p:nvPr>
            <p:extLst>
              <p:ext uri="{D42A27DB-BD31-4B8C-83A1-F6EECF244321}">
                <p14:modId xmlns:p14="http://schemas.microsoft.com/office/powerpoint/2010/main" val="1166008859"/>
              </p:ext>
            </p:extLst>
          </p:nvPr>
        </p:nvGraphicFramePr>
        <p:xfrm>
          <a:off x="1609995" y="1796096"/>
          <a:ext cx="15068010" cy="7384979"/>
        </p:xfrm>
        <a:graphic>
          <a:graphicData uri="http://schemas.openxmlformats.org/drawingml/2006/table">
            <a:tbl>
              <a:tblPr/>
              <a:tblGrid>
                <a:gridCol w="6359947">
                  <a:extLst>
                    <a:ext uri="{9D8B030D-6E8A-4147-A177-3AD203B41FA5}">
                      <a16:colId xmlns:a16="http://schemas.microsoft.com/office/drawing/2014/main" val="3241401813"/>
                    </a:ext>
                  </a:extLst>
                </a:gridCol>
                <a:gridCol w="2181520">
                  <a:extLst>
                    <a:ext uri="{9D8B030D-6E8A-4147-A177-3AD203B41FA5}">
                      <a16:colId xmlns:a16="http://schemas.microsoft.com/office/drawing/2014/main" val="1210279026"/>
                    </a:ext>
                  </a:extLst>
                </a:gridCol>
                <a:gridCol w="1841570">
                  <a:extLst>
                    <a:ext uri="{9D8B030D-6E8A-4147-A177-3AD203B41FA5}">
                      <a16:colId xmlns:a16="http://schemas.microsoft.com/office/drawing/2014/main" val="1912915741"/>
                    </a:ext>
                  </a:extLst>
                </a:gridCol>
                <a:gridCol w="1913612">
                  <a:extLst>
                    <a:ext uri="{9D8B030D-6E8A-4147-A177-3AD203B41FA5}">
                      <a16:colId xmlns:a16="http://schemas.microsoft.com/office/drawing/2014/main" val="1786010987"/>
                    </a:ext>
                  </a:extLst>
                </a:gridCol>
                <a:gridCol w="2771361">
                  <a:extLst>
                    <a:ext uri="{9D8B030D-6E8A-4147-A177-3AD203B41FA5}">
                      <a16:colId xmlns:a16="http://schemas.microsoft.com/office/drawing/2014/main" val="2606738123"/>
                    </a:ext>
                  </a:extLst>
                </a:gridCol>
              </a:tblGrid>
              <a:tr h="439184">
                <a:tc>
                  <a:txBody>
                    <a:bodyPr/>
                    <a:lstStyle/>
                    <a:p>
                      <a:pPr marL="0" marR="0" fontAlgn="t">
                        <a:spcBef>
                          <a:spcPts val="0"/>
                        </a:spcBef>
                        <a:spcAft>
                          <a:spcPts val="0"/>
                        </a:spcAft>
                      </a:pPr>
                      <a:r>
                        <a:rPr lang="fr-FR" sz="2400">
                          <a:effectLst/>
                          <a:latin typeface="Calibri" panose="020F0502020204030204" pitchFamily="34" charset="0"/>
                        </a:rPr>
                        <a:t>Step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Intro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Hands-on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Total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Cumulated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extLst>
                  <a:ext uri="{0D108BD9-81ED-4DB2-BD59-A6C34878D82A}">
                    <a16:rowId xmlns:a16="http://schemas.microsoft.com/office/drawing/2014/main" val="3260820661"/>
                  </a:ext>
                </a:extLst>
              </a:tr>
              <a:tr h="476179">
                <a:tc>
                  <a:txBody>
                    <a:bodyPr/>
                    <a:lstStyle/>
                    <a:p>
                      <a:pPr marL="0" marR="0" fontAlgn="t">
                        <a:spcBef>
                          <a:spcPts val="0"/>
                        </a:spcBef>
                        <a:spcAft>
                          <a:spcPts val="0"/>
                        </a:spcAft>
                      </a:pPr>
                      <a:r>
                        <a:rPr lang="fr-FR" sz="2400">
                          <a:effectLst/>
                          <a:latin typeface="Calibri" panose="020F0502020204030204" pitchFamily="34" charset="0"/>
                        </a:rPr>
                        <a:t>Tools installation / subscribe to O365 Dev program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CC1D9"/>
                    </a:solidFill>
                  </a:tcPr>
                </a:tc>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CC1D9"/>
                    </a:solidFill>
                  </a:tcPr>
                </a:tc>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CC1D9"/>
                    </a:solidFill>
                  </a:tcPr>
                </a:tc>
                <a:tc>
                  <a:txBody>
                    <a:bodyPr/>
                    <a:lstStyle/>
                    <a:p>
                      <a:pPr marL="0" marR="0" fontAlgn="t">
                        <a:spcBef>
                          <a:spcPts val="0"/>
                        </a:spcBef>
                        <a:spcAft>
                          <a:spcPts val="0"/>
                        </a:spcAft>
                      </a:pPr>
                      <a:r>
                        <a:rPr lang="fr-FR" sz="2400">
                          <a:effectLst/>
                          <a:latin typeface="Calibri" panose="020F0502020204030204" pitchFamily="34" charset="0"/>
                        </a:rPr>
                        <a:t>30-45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CC1D9"/>
                    </a:solidFill>
                  </a:tcPr>
                </a:tc>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CC1D9"/>
                    </a:solidFill>
                  </a:tcPr>
                </a:tc>
                <a:extLst>
                  <a:ext uri="{0D108BD9-81ED-4DB2-BD59-A6C34878D82A}">
                    <a16:rowId xmlns:a16="http://schemas.microsoft.com/office/drawing/2014/main" val="4122403635"/>
                  </a:ext>
                </a:extLst>
              </a:tr>
              <a:tr h="439184">
                <a:tc>
                  <a:txBody>
                    <a:bodyPr/>
                    <a:lstStyle/>
                    <a:p>
                      <a:pPr marL="0" marR="0" fontAlgn="t">
                        <a:spcBef>
                          <a:spcPts val="0"/>
                        </a:spcBef>
                        <a:spcAft>
                          <a:spcPts val="0"/>
                        </a:spcAft>
                      </a:pPr>
                      <a:r>
                        <a:rPr lang="fr-FR" sz="2400">
                          <a:effectLst/>
                          <a:latin typeface="Calibri" panose="020F0502020204030204" pitchFamily="34" charset="0"/>
                        </a:rPr>
                        <a:t>Welcome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20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20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extLst>
                  <a:ext uri="{0D108BD9-81ED-4DB2-BD59-A6C34878D82A}">
                    <a16:rowId xmlns:a16="http://schemas.microsoft.com/office/drawing/2014/main" val="2486575959"/>
                  </a:ext>
                </a:extLst>
              </a:tr>
              <a:tr h="439184">
                <a:tc>
                  <a:txBody>
                    <a:bodyPr/>
                    <a:lstStyle/>
                    <a:p>
                      <a:pPr marL="0" marR="0" fontAlgn="t">
                        <a:spcBef>
                          <a:spcPts val="0"/>
                        </a:spcBef>
                        <a:spcAft>
                          <a:spcPts val="0"/>
                        </a:spcAft>
                      </a:pPr>
                      <a:r>
                        <a:rPr lang="fr-FR" sz="2400">
                          <a:effectLst/>
                          <a:latin typeface="Calibri" panose="020F0502020204030204" pitchFamily="34" charset="0"/>
                        </a:rPr>
                        <a:t>Lab A01: Start with Azure AD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Fully guided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CC1D9"/>
                    </a:solidFill>
                  </a:tcPr>
                </a:tc>
                <a:tc>
                  <a:txBody>
                    <a:bodyPr/>
                    <a:lstStyle/>
                    <a:p>
                      <a:pPr marL="0" marR="0" fontAlgn="t">
                        <a:spcBef>
                          <a:spcPts val="0"/>
                        </a:spcBef>
                        <a:spcAft>
                          <a:spcPts val="0"/>
                        </a:spcAft>
                      </a:pPr>
                      <a:r>
                        <a:rPr lang="fr-FR" sz="2400">
                          <a:effectLst/>
                          <a:latin typeface="Calibri" panose="020F0502020204030204" pitchFamily="34" charset="0"/>
                        </a:rPr>
                        <a:t>30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CC1D9"/>
                    </a:solidFill>
                  </a:tcPr>
                </a:tc>
                <a:tc>
                  <a:txBody>
                    <a:bodyPr/>
                    <a:lstStyle/>
                    <a:p>
                      <a:pPr marL="0" marR="0" fontAlgn="t">
                        <a:spcBef>
                          <a:spcPts val="0"/>
                        </a:spcBef>
                        <a:spcAft>
                          <a:spcPts val="0"/>
                        </a:spcAft>
                      </a:pPr>
                      <a:r>
                        <a:rPr lang="fr-FR" sz="2400">
                          <a:effectLst/>
                          <a:latin typeface="Calibri" panose="020F0502020204030204" pitchFamily="34" charset="0"/>
                        </a:rPr>
                        <a:t>30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50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40496400"/>
                  </a:ext>
                </a:extLst>
              </a:tr>
              <a:tr h="793910">
                <a:tc>
                  <a:txBody>
                    <a:bodyPr/>
                    <a:lstStyle/>
                    <a:p>
                      <a:pPr marL="0" marR="0" fontAlgn="t">
                        <a:spcBef>
                          <a:spcPts val="0"/>
                        </a:spcBef>
                        <a:spcAft>
                          <a:spcPts val="0"/>
                        </a:spcAft>
                      </a:pPr>
                      <a:r>
                        <a:rPr lang="fr-FR" sz="2400">
                          <a:effectLst/>
                          <a:latin typeface="Calibri" panose="020F0502020204030204" pitchFamily="34" charset="0"/>
                        </a:rPr>
                        <a:t>Lab A02: Create a Teams app with Azure AD Single Sign-On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15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20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35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1h25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064869"/>
                  </a:ext>
                </a:extLst>
              </a:tr>
              <a:tr h="439184">
                <a:tc>
                  <a:txBody>
                    <a:bodyPr/>
                    <a:lstStyle/>
                    <a:p>
                      <a:pPr marL="0" marR="0" fontAlgn="t">
                        <a:spcBef>
                          <a:spcPts val="0"/>
                        </a:spcBef>
                        <a:spcAft>
                          <a:spcPts val="0"/>
                        </a:spcAft>
                      </a:pPr>
                      <a:r>
                        <a:rPr lang="fr-FR" sz="2400">
                          <a:effectLst/>
                          <a:latin typeface="Calibri" panose="020F0502020204030204" pitchFamily="34" charset="0"/>
                        </a:rPr>
                        <a:t>Lab A03: Teams styling and themes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20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1h45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04855294"/>
                  </a:ext>
                </a:extLst>
              </a:tr>
              <a:tr h="439184">
                <a:tc>
                  <a:txBody>
                    <a:bodyPr/>
                    <a:lstStyle/>
                    <a:p>
                      <a:pPr marL="0" marR="0" fontAlgn="t">
                        <a:spcBef>
                          <a:spcPts val="0"/>
                        </a:spcBef>
                        <a:spcAft>
                          <a:spcPts val="0"/>
                        </a:spcAft>
                      </a:pPr>
                      <a:r>
                        <a:rPr lang="fr-FR" sz="2400">
                          <a:effectLst/>
                          <a:latin typeface="Calibri" panose="020F0502020204030204" pitchFamily="34" charset="0"/>
                        </a:rPr>
                        <a:t>BREAK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15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2h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extLst>
                  <a:ext uri="{0D108BD9-81ED-4DB2-BD59-A6C34878D82A}">
                    <a16:rowId xmlns:a16="http://schemas.microsoft.com/office/drawing/2014/main" val="2352207859"/>
                  </a:ext>
                </a:extLst>
              </a:tr>
              <a:tr h="439184">
                <a:tc>
                  <a:txBody>
                    <a:bodyPr/>
                    <a:lstStyle/>
                    <a:p>
                      <a:pPr marL="0" marR="0" fontAlgn="t">
                        <a:spcBef>
                          <a:spcPts val="0"/>
                        </a:spcBef>
                        <a:spcAft>
                          <a:spcPts val="0"/>
                        </a:spcAft>
                      </a:pPr>
                      <a:r>
                        <a:rPr lang="fr-FR" sz="2400">
                          <a:effectLst/>
                          <a:latin typeface="Calibri" panose="020F0502020204030204" pitchFamily="34" charset="0"/>
                        </a:rPr>
                        <a:t>Add a Configurable Tab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15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25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2h25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557924576"/>
                  </a:ext>
                </a:extLst>
              </a:tr>
              <a:tr h="439184">
                <a:tc>
                  <a:txBody>
                    <a:bodyPr/>
                    <a:lstStyle/>
                    <a:p>
                      <a:pPr marL="0" marR="0" fontAlgn="t">
                        <a:spcBef>
                          <a:spcPts val="0"/>
                        </a:spcBef>
                        <a:spcAft>
                          <a:spcPts val="0"/>
                        </a:spcAft>
                      </a:pPr>
                      <a:r>
                        <a:rPr lang="fr-FR" sz="2400">
                          <a:effectLst/>
                          <a:latin typeface="Calibri" panose="020F0502020204030204" pitchFamily="34" charset="0"/>
                        </a:rPr>
                        <a:t>Add a Deep link to a personal Tab</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20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2h45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99609837"/>
                  </a:ext>
                </a:extLst>
              </a:tr>
              <a:tr h="439184">
                <a:tc>
                  <a:txBody>
                    <a:bodyPr/>
                    <a:lstStyle/>
                    <a:p>
                      <a:pPr marL="0" marR="0" fontAlgn="t">
                        <a:spcBef>
                          <a:spcPts val="0"/>
                        </a:spcBef>
                        <a:spcAft>
                          <a:spcPts val="0"/>
                        </a:spcAft>
                      </a:pPr>
                      <a:r>
                        <a:rPr lang="fr-FR" sz="2400">
                          <a:effectLst/>
                          <a:latin typeface="Calibri" panose="020F0502020204030204" pitchFamily="34" charset="0"/>
                        </a:rPr>
                        <a:t>Add a Dialog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20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3h05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14891129"/>
                  </a:ext>
                </a:extLst>
              </a:tr>
              <a:tr h="439184">
                <a:tc>
                  <a:txBody>
                    <a:bodyPr/>
                    <a:lstStyle/>
                    <a:p>
                      <a:pPr marL="0" marR="0" fontAlgn="t">
                        <a:spcBef>
                          <a:spcPts val="0"/>
                        </a:spcBef>
                        <a:spcAft>
                          <a:spcPts val="0"/>
                        </a:spcAft>
                      </a:pPr>
                      <a:r>
                        <a:rPr lang="fr-FR" sz="2400">
                          <a:effectLst/>
                          <a:latin typeface="Calibri" panose="020F0502020204030204" pitchFamily="34" charset="0"/>
                        </a:rPr>
                        <a:t>Add a Meeting app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15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25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3h30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37140117"/>
                  </a:ext>
                </a:extLst>
              </a:tr>
              <a:tr h="439184">
                <a:tc>
                  <a:txBody>
                    <a:bodyPr/>
                    <a:lstStyle/>
                    <a:p>
                      <a:pPr marL="0" marR="0" fontAlgn="t">
                        <a:spcBef>
                          <a:spcPts val="0"/>
                        </a:spcBef>
                        <a:spcAft>
                          <a:spcPts val="0"/>
                        </a:spcAft>
                      </a:pPr>
                      <a:r>
                        <a:rPr lang="fr-FR" sz="2400">
                          <a:effectLst/>
                          <a:latin typeface="Calibri" panose="020F0502020204030204" pitchFamily="34" charset="0"/>
                        </a:rPr>
                        <a:t>BREAK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15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3h45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extLst>
                  <a:ext uri="{0D108BD9-81ED-4DB2-BD59-A6C34878D82A}">
                    <a16:rowId xmlns:a16="http://schemas.microsoft.com/office/drawing/2014/main" val="2102066562"/>
                  </a:ext>
                </a:extLst>
              </a:tr>
              <a:tr h="439184">
                <a:tc>
                  <a:txBody>
                    <a:bodyPr/>
                    <a:lstStyle/>
                    <a:p>
                      <a:pPr marL="0" marR="0" fontAlgn="t">
                        <a:spcBef>
                          <a:spcPts val="0"/>
                        </a:spcBef>
                        <a:spcAft>
                          <a:spcPts val="0"/>
                        </a:spcAft>
                      </a:pPr>
                      <a:r>
                        <a:rPr lang="fr-FR" sz="2400">
                          <a:effectLst/>
                          <a:latin typeface="Calibri" panose="020F0502020204030204" pitchFamily="34" charset="0"/>
                        </a:rPr>
                        <a:t>Add a message Extension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20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40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60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fr-FR" sz="2400">
                          <a:effectLst/>
                          <a:latin typeface="Calibri" panose="020F0502020204030204" pitchFamily="34" charset="0"/>
                        </a:rPr>
                        <a:t>4h45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43935094"/>
                  </a:ext>
                </a:extLst>
              </a:tr>
              <a:tr h="439184">
                <a:tc>
                  <a:txBody>
                    <a:bodyPr/>
                    <a:lstStyle/>
                    <a:p>
                      <a:pPr marL="0" marR="0" fontAlgn="t">
                        <a:spcBef>
                          <a:spcPts val="0"/>
                        </a:spcBef>
                        <a:spcAft>
                          <a:spcPts val="0"/>
                        </a:spcAft>
                      </a:pPr>
                      <a:r>
                        <a:rPr lang="fr-FR" sz="2400">
                          <a:effectLst/>
                          <a:latin typeface="Calibri" panose="020F0502020204030204" pitchFamily="34" charset="0"/>
                        </a:rPr>
                        <a:t>Wrap-up</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5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4h50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extLst>
                  <a:ext uri="{0D108BD9-81ED-4DB2-BD59-A6C34878D82A}">
                    <a16:rowId xmlns:a16="http://schemas.microsoft.com/office/drawing/2014/main" val="1871331296"/>
                  </a:ext>
                </a:extLst>
              </a:tr>
              <a:tr h="439184">
                <a:tc>
                  <a:txBody>
                    <a:bodyPr/>
                    <a:lstStyle/>
                    <a:p>
                      <a:pPr marL="0" marR="0" fontAlgn="t">
                        <a:spcBef>
                          <a:spcPts val="0"/>
                        </a:spcBef>
                        <a:spcAft>
                          <a:spcPts val="0"/>
                        </a:spcAft>
                      </a:pPr>
                      <a:r>
                        <a:rPr lang="fr-FR" sz="2400">
                          <a:effectLst/>
                          <a:latin typeface="Calibri" panose="020F0502020204030204" pitchFamily="34" charset="0"/>
                        </a:rPr>
                        <a:t>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105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150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290 min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fr-FR" sz="2400">
                          <a:effectLst/>
                          <a:latin typeface="Calibri" panose="020F0502020204030204" pitchFamily="34" charset="0"/>
                        </a:rPr>
                        <a:t>4h50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extLst>
                  <a:ext uri="{0D108BD9-81ED-4DB2-BD59-A6C34878D82A}">
                    <a16:rowId xmlns:a16="http://schemas.microsoft.com/office/drawing/2014/main" val="37957608"/>
                  </a:ext>
                </a:extLst>
              </a:tr>
            </a:tbl>
          </a:graphicData>
        </a:graphic>
      </p:graphicFrame>
      <p:sp>
        <p:nvSpPr>
          <p:cNvPr id="13" name="Rectangle 12">
            <a:extLst>
              <a:ext uri="{FF2B5EF4-FFF2-40B4-BE49-F238E27FC236}">
                <a16:creationId xmlns:a16="http://schemas.microsoft.com/office/drawing/2014/main" id="{04532C90-E490-6032-442B-D22FC8DE1369}"/>
              </a:ext>
            </a:extLst>
          </p:cNvPr>
          <p:cNvSpPr/>
          <p:nvPr/>
        </p:nvSpPr>
        <p:spPr>
          <a:xfrm>
            <a:off x="9376442" y="409436"/>
            <a:ext cx="8453661" cy="923330"/>
          </a:xfrm>
          <a:prstGeom prst="rect">
            <a:avLst/>
          </a:prstGeom>
          <a:noFill/>
        </p:spPr>
        <p:txBody>
          <a:bodyPr wrap="none" lIns="91440" tIns="45720" rIns="91440" bIns="45720">
            <a:spAutoFit/>
          </a:bodyPr>
          <a:lstStyle/>
          <a:p>
            <a:pPr algn="r"/>
            <a:r>
              <a:rPr lang="en-US" sz="5400" b="1" cap="none" spc="0">
                <a:ln w="22225">
                  <a:solidFill>
                    <a:schemeClr val="accent2"/>
                  </a:solidFill>
                  <a:prstDash val="solid"/>
                </a:ln>
                <a:solidFill>
                  <a:schemeClr val="accent2">
                    <a:lumMod val="40000"/>
                    <a:lumOff val="60000"/>
                  </a:schemeClr>
                </a:solidFill>
                <a:effectLst/>
              </a:rPr>
              <a:t>Please update for your event</a:t>
            </a:r>
          </a:p>
        </p:txBody>
      </p:sp>
      <p:pic>
        <p:nvPicPr>
          <p:cNvPr id="15" name="Picture 6" descr="A picture containing graphical user interface&#10;&#10;Description automatically generated">
            <a:extLst>
              <a:ext uri="{FF2B5EF4-FFF2-40B4-BE49-F238E27FC236}">
                <a16:creationId xmlns:a16="http://schemas.microsoft.com/office/drawing/2014/main" id="{1D27A86A-09C8-8076-5CCD-86405B98241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17" name="Picture 7" descr="A picture containing graphical user interface&#10;&#10;Description automatically generated">
            <a:extLst>
              <a:ext uri="{FF2B5EF4-FFF2-40B4-BE49-F238E27FC236}">
                <a16:creationId xmlns:a16="http://schemas.microsoft.com/office/drawing/2014/main" id="{2632A4E1-A985-5CF8-37A1-9F13ED16E13A}"/>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9" name="Graphic 5" descr="Sailboat with solid fill">
            <a:extLst>
              <a:ext uri="{FF2B5EF4-FFF2-40B4-BE49-F238E27FC236}">
                <a16:creationId xmlns:a16="http://schemas.microsoft.com/office/drawing/2014/main" id="{A29434AA-5B1F-5F75-7B0E-F96A300C5E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Tree>
    <p:extLst>
      <p:ext uri="{BB962C8B-B14F-4D97-AF65-F5344CB8AC3E}">
        <p14:creationId xmlns:p14="http://schemas.microsoft.com/office/powerpoint/2010/main" val="142181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1596608" y="6940865"/>
            <a:ext cx="11800703" cy="3133153"/>
          </a:xfrm>
          <a:prstGeom prst="roundRect">
            <a:avLst/>
          </a:prstGeom>
          <a:solidFill>
            <a:schemeClr val="accent3">
              <a:alpha val="31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371597"/>
            <a:endParaRPr lang="en-AU" sz="2700">
              <a:solidFill>
                <a:prstClr val="white"/>
              </a:solidFill>
              <a:latin typeface="Segoe UI"/>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4309746" y="249962"/>
          <a:ext cx="4346197" cy="4041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3743294" y="5109397"/>
            <a:ext cx="5807605" cy="922765"/>
          </a:xfrm>
          <a:prstGeom prst="ellipse">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40" tIns="68570" rIns="137140" bIns="68570" rtlCol="0" anchor="ctr"/>
          <a:lstStyle/>
          <a:p>
            <a:pPr algn="ctr" defTabSz="1371597"/>
            <a:r>
              <a:rPr lang="en-US" sz="2700">
                <a:solidFill>
                  <a:prstClr val="white"/>
                </a:solidFill>
                <a:latin typeface="Segoe UI"/>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2876382" y="7612552"/>
            <a:ext cx="1635790"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40" tIns="68570" rIns="137140" bIns="68570" rtlCol="0" anchor="ctr"/>
          <a:lstStyle/>
          <a:p>
            <a:pPr algn="ctr" defTabSz="1371597"/>
            <a:r>
              <a:rPr lang="en-US">
                <a:solidFill>
                  <a:prstClr val="black"/>
                </a:solidFill>
                <a:latin typeface="Segoe UI"/>
              </a:rPr>
              <a:t>Configurable  tab</a:t>
            </a:r>
            <a:endParaRPr lang="en-US" sz="2700">
              <a:solidFill>
                <a:prstClr val="black"/>
              </a:solidFill>
              <a:latin typeface="Segoe UI"/>
              <a:cs typeface="Calibri"/>
            </a:endParaRP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4754741" y="7609114"/>
            <a:ext cx="1535688"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371597"/>
            <a:r>
              <a:rPr lang="en-US" sz="1575">
                <a:solidFill>
                  <a:prstClr val="black"/>
                </a:solidFill>
                <a:latin typeface="Segoe UI"/>
              </a:rPr>
              <a:t>Messaging Extension w/Adaptive Cards</a:t>
            </a: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9898533" y="7607370"/>
            <a:ext cx="1686051"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371597"/>
            <a:r>
              <a:rPr lang="en-US" sz="1650">
                <a:solidFill>
                  <a:prstClr val="black"/>
                </a:solidFill>
                <a:latin typeface="Segoe UI"/>
              </a:rPr>
              <a:t>Monetization</a:t>
            </a: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6247716" y="4700489"/>
            <a:ext cx="808294" cy="9526"/>
          </a:xfrm>
          <a:prstGeom prst="curvedConnector3">
            <a:avLst>
              <a:gd name="adj1" fmla="val 50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7398700" y="362237"/>
            <a:ext cx="2380731" cy="646331"/>
          </a:xfrm>
          <a:prstGeom prst="rect">
            <a:avLst/>
          </a:prstGeom>
          <a:noFill/>
        </p:spPr>
        <p:txBody>
          <a:bodyPr wrap="square" rtlCol="0">
            <a:spAutoFit/>
          </a:bodyPr>
          <a:lstStyle/>
          <a:p>
            <a:pPr defTabSz="1371597"/>
            <a:r>
              <a:rPr lang="en-US" i="1">
                <a:solidFill>
                  <a:prstClr val="black"/>
                </a:solidFill>
                <a:latin typeface="Segoe UI"/>
              </a:rPr>
              <a:t>Migrate an Azure AD Web App to Teams</a:t>
            </a:r>
          </a:p>
        </p:txBody>
      </p:sp>
      <p:sp>
        <p:nvSpPr>
          <p:cNvPr id="25" name="TextBox 24">
            <a:extLst>
              <a:ext uri="{FF2B5EF4-FFF2-40B4-BE49-F238E27FC236}">
                <a16:creationId xmlns:a16="http://schemas.microsoft.com/office/drawing/2014/main" id="{A8C98825-C8A4-441F-8F9A-4D034EB3D609}"/>
              </a:ext>
            </a:extLst>
          </p:cNvPr>
          <p:cNvSpPr txBox="1"/>
          <p:nvPr/>
        </p:nvSpPr>
        <p:spPr>
          <a:xfrm>
            <a:off x="12575038" y="306099"/>
            <a:ext cx="2380731" cy="923330"/>
          </a:xfrm>
          <a:prstGeom prst="rect">
            <a:avLst/>
          </a:prstGeom>
          <a:noFill/>
        </p:spPr>
        <p:txBody>
          <a:bodyPr wrap="square" rtlCol="0">
            <a:spAutoFit/>
          </a:bodyPr>
          <a:lstStyle/>
          <a:p>
            <a:pPr defTabSz="1371597"/>
            <a:r>
              <a:rPr lang="en-US" i="1">
                <a:solidFill>
                  <a:prstClr val="black"/>
                </a:solidFill>
                <a:latin typeface="Segoe UI"/>
              </a:rPr>
              <a:t>Migrate a non-Azure AD Web App to Teams</a:t>
            </a:r>
          </a:p>
        </p:txBody>
      </p:sp>
      <p:graphicFrame>
        <p:nvGraphicFramePr>
          <p:cNvPr id="26" name="Diagram 25">
            <a:extLst>
              <a:ext uri="{FF2B5EF4-FFF2-40B4-BE49-F238E27FC236}">
                <a16:creationId xmlns:a16="http://schemas.microsoft.com/office/drawing/2014/main" id="{579351E4-8D01-4A89-8BD4-4BBD833F4AF1}"/>
              </a:ext>
            </a:extLst>
          </p:cNvPr>
          <p:cNvGraphicFramePr/>
          <p:nvPr/>
        </p:nvGraphicFramePr>
        <p:xfrm>
          <a:off x="9440575" y="212984"/>
          <a:ext cx="3956735" cy="51622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9" name="TextBox 28">
            <a:extLst>
              <a:ext uri="{FF2B5EF4-FFF2-40B4-BE49-F238E27FC236}">
                <a16:creationId xmlns:a16="http://schemas.microsoft.com/office/drawing/2014/main" id="{F05930AC-316C-4018-9010-206FC6E9D1E2}"/>
              </a:ext>
            </a:extLst>
          </p:cNvPr>
          <p:cNvSpPr txBox="1"/>
          <p:nvPr/>
        </p:nvSpPr>
        <p:spPr>
          <a:xfrm>
            <a:off x="6669224" y="4391837"/>
            <a:ext cx="2380731" cy="646331"/>
          </a:xfrm>
          <a:prstGeom prst="rect">
            <a:avLst/>
          </a:prstGeom>
          <a:noFill/>
        </p:spPr>
        <p:txBody>
          <a:bodyPr wrap="square" rtlCol="0">
            <a:spAutoFit/>
          </a:bodyPr>
          <a:lstStyle/>
          <a:p>
            <a:pPr defTabSz="1371597"/>
            <a:r>
              <a:rPr lang="en-US" i="1">
                <a:solidFill>
                  <a:prstClr val="black"/>
                </a:solidFill>
                <a:latin typeface="Segoe UI"/>
              </a:rPr>
              <a:t>Personal tab w/Azure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3625240" y="249961"/>
            <a:ext cx="1904412" cy="804674"/>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97"/>
              <a:r>
                <a:rPr lang="en-US" sz="2100">
                  <a:solidFill>
                    <a:prstClr val="black"/>
                  </a:solidFill>
                  <a:latin typeface="Segoe UI"/>
                </a:rPr>
                <a:t>start</a:t>
              </a:r>
            </a:p>
          </p:txBody>
        </p:sp>
      </p:grpSp>
      <p:grpSp>
        <p:nvGrpSpPr>
          <p:cNvPr id="50" name="Group 49">
            <a:extLst>
              <a:ext uri="{FF2B5EF4-FFF2-40B4-BE49-F238E27FC236}">
                <a16:creationId xmlns:a16="http://schemas.microsoft.com/office/drawing/2014/main" id="{DB39980D-7E48-4DEF-A415-38BE3F251A1D}"/>
              </a:ext>
            </a:extLst>
          </p:cNvPr>
          <p:cNvGrpSpPr/>
          <p:nvPr/>
        </p:nvGrpSpPr>
        <p:grpSpPr>
          <a:xfrm>
            <a:off x="11682767" y="7675239"/>
            <a:ext cx="1208372" cy="778307"/>
            <a:chOff x="10663237" y="5592335"/>
            <a:chExt cx="914400" cy="687180"/>
          </a:xfrm>
        </p:grpSpPr>
        <p:sp>
          <p:nvSpPr>
            <p:cNvPr id="48" name="Rectangle: Rounded Corners 47">
              <a:extLst>
                <a:ext uri="{FF2B5EF4-FFF2-40B4-BE49-F238E27FC236}">
                  <a16:creationId xmlns:a16="http://schemas.microsoft.com/office/drawing/2014/main" id="{2CB16E6B-58F1-4E56-AEA6-74F685F56A2E}"/>
                </a:ext>
              </a:extLst>
            </p:cNvPr>
            <p:cNvSpPr/>
            <p:nvPr/>
          </p:nvSpPr>
          <p:spPr>
            <a:xfrm>
              <a:off x="10800960" y="5636925"/>
              <a:ext cx="599740" cy="133886"/>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97"/>
              <a:endParaRPr lang="en-US" sz="2700">
                <a:solidFill>
                  <a:prstClr val="white"/>
                </a:solidFill>
                <a:latin typeface="Segoe UI"/>
              </a:endParaRPr>
            </a:p>
          </p:txBody>
        </p:sp>
        <p:sp>
          <p:nvSpPr>
            <p:cNvPr id="49" name="Rectangle: Rounded Corners 48">
              <a:extLst>
                <a:ext uri="{FF2B5EF4-FFF2-40B4-BE49-F238E27FC236}">
                  <a16:creationId xmlns:a16="http://schemas.microsoft.com/office/drawing/2014/main" id="{406E0D5E-7221-4711-B1F7-423290F7FEE9}"/>
                </a:ext>
              </a:extLst>
            </p:cNvPr>
            <p:cNvSpPr/>
            <p:nvPr/>
          </p:nvSpPr>
          <p:spPr>
            <a:xfrm rot="2082568">
              <a:off x="10953659" y="5617669"/>
              <a:ext cx="192846" cy="133886"/>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97"/>
              <a:endParaRPr lang="en-US" sz="2700">
                <a:solidFill>
                  <a:prstClr val="white"/>
                </a:solidFill>
                <a:latin typeface="Segoe UI"/>
              </a:endParaRPr>
            </a:p>
          </p:txBody>
        </p:sp>
        <p:pic>
          <p:nvPicPr>
            <p:cNvPr id="46" name="Graphic 45" descr="Pot of gold with solid fill">
              <a:extLst>
                <a:ext uri="{FF2B5EF4-FFF2-40B4-BE49-F238E27FC236}">
                  <a16:creationId xmlns:a16="http://schemas.microsoft.com/office/drawing/2014/main" id="{7EB80C05-D0A9-4C4D-9DC9-718C287DDE77}"/>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1991" b="12858"/>
            <a:stretch/>
          </p:blipFill>
          <p:spPr>
            <a:xfrm>
              <a:off x="10663237" y="5592335"/>
              <a:ext cx="914400" cy="687180"/>
            </a:xfrm>
            <a:prstGeom prst="rect">
              <a:avLst/>
            </a:prstGeom>
          </p:spPr>
        </p:pic>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7"/>
          <a:stretch>
            <a:fillRect/>
          </a:stretch>
        </p:blipFill>
        <p:spPr>
          <a:xfrm>
            <a:off x="12891307" y="1702957"/>
            <a:ext cx="4670598" cy="465556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7906723" y="4772535"/>
            <a:ext cx="1575208" cy="4094462"/>
          </a:xfrm>
          <a:prstGeom prst="curvedConnector3">
            <a:avLst>
              <a:gd name="adj1" fmla="val 50000"/>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p:cNvCxnSpPr>
          <p:nvPr/>
        </p:nvCxnSpPr>
        <p:spPr>
          <a:xfrm rot="16200000" flipH="1">
            <a:off x="6161629" y="6517628"/>
            <a:ext cx="1562967" cy="592032"/>
          </a:xfrm>
          <a:prstGeom prst="curved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4380492" y="5345945"/>
            <a:ext cx="1580390" cy="2952820"/>
          </a:xfrm>
          <a:prstGeom prst="curvedConnector3">
            <a:avLst>
              <a:gd name="adj1"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p:cNvCxnSpPr>
          <p:nvPr/>
        </p:nvCxnSpPr>
        <p:spPr>
          <a:xfrm rot="5400000">
            <a:off x="5352053" y="6305374"/>
            <a:ext cx="1568255" cy="1021832"/>
          </a:xfrm>
          <a:prstGeom prst="curvedConnector3">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1748417" y="6938219"/>
            <a:ext cx="3917150" cy="553998"/>
          </a:xfrm>
          <a:prstGeom prst="rect">
            <a:avLst/>
          </a:prstGeom>
          <a:noFill/>
          <a:ln>
            <a:noFill/>
          </a:ln>
        </p:spPr>
        <p:txBody>
          <a:bodyPr wrap="square" rtlCol="0">
            <a:spAutoFit/>
          </a:bodyPr>
          <a:lstStyle/>
          <a:p>
            <a:pPr defTabSz="1371597"/>
            <a:r>
              <a:rPr lang="en-US" sz="3000" b="1">
                <a:solidFill>
                  <a:srgbClr val="996633">
                    <a:lumMod val="50000"/>
                  </a:srgbClr>
                </a:solidFill>
                <a:latin typeface="Segoe UI"/>
              </a:rPr>
              <a:t>Extend 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599018" y="1408088"/>
            <a:ext cx="5537163" cy="922765"/>
          </a:xfrm>
        </p:spPr>
        <p:txBody>
          <a:bodyPr>
            <a:noAutofit/>
          </a:bodyPr>
          <a:lstStyle/>
          <a:p>
            <a:r>
              <a:rPr lang="en-US" sz="5998"/>
              <a:t>App Camp</a:t>
            </a:r>
            <a:br>
              <a:rPr lang="en-US" sz="5998"/>
            </a:br>
            <a:r>
              <a:rPr lang="en-US" sz="5998"/>
              <a:t>Labs</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534094" y="7609112"/>
            <a:ext cx="1535688"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40" tIns="68570" rIns="137140" bIns="68570" rtlCol="0" anchor="ctr"/>
          <a:lstStyle/>
          <a:p>
            <a:pPr algn="ctr" defTabSz="1371597"/>
            <a:r>
              <a:rPr lang="en-US" sz="1575">
                <a:solidFill>
                  <a:prstClr val="black"/>
                </a:solidFill>
                <a:latin typeface="Segoe UI"/>
              </a:rPr>
              <a:t>Deep</a:t>
            </a:r>
            <a:br>
              <a:rPr lang="en-US" sz="1575">
                <a:solidFill>
                  <a:prstClr val="black"/>
                </a:solidFill>
                <a:latin typeface="Segoe UI"/>
              </a:rPr>
            </a:br>
            <a:r>
              <a:rPr lang="en-US" sz="1575">
                <a:solidFill>
                  <a:prstClr val="black"/>
                </a:solidFill>
                <a:latin typeface="Segoe UI"/>
              </a:rPr>
              <a:t>links</a:t>
            </a:r>
            <a:endParaRPr lang="en-US" sz="2700">
              <a:solidFill>
                <a:prstClr val="black"/>
              </a:solidFill>
              <a:latin typeface="Segoe UI"/>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8168786" y="7609111"/>
            <a:ext cx="1535688"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40" tIns="68570" rIns="137140" bIns="68570" rtlCol="0" anchor="ctr"/>
          <a:lstStyle/>
          <a:p>
            <a:pPr algn="ctr" defTabSz="1371597"/>
            <a:r>
              <a:rPr lang="en-US" sz="1575">
                <a:solidFill>
                  <a:prstClr val="black"/>
                </a:solidFill>
                <a:latin typeface="Segoe UI"/>
              </a:rPr>
              <a:t>Task</a:t>
            </a:r>
            <a:br>
              <a:rPr lang="en-US" sz="1575">
                <a:solidFill>
                  <a:prstClr val="black"/>
                </a:solidFill>
                <a:latin typeface="Segoe UI"/>
              </a:rPr>
            </a:br>
            <a:r>
              <a:rPr lang="en-US" sz="1575">
                <a:solidFill>
                  <a:prstClr val="black"/>
                </a:solidFill>
                <a:latin typeface="Segoe UI"/>
              </a:rPr>
              <a:t>modules</a:t>
            </a:r>
            <a:endParaRPr lang="en-US" sz="2700">
              <a:solidFill>
                <a:prstClr val="black"/>
              </a:solidFill>
              <a:latin typeface="Segoe UI"/>
            </a:endParaRP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16200000" flipH="1">
            <a:off x="7003390" y="5675867"/>
            <a:ext cx="1576950" cy="2289533"/>
          </a:xfrm>
          <a:prstGeom prst="curvedConnector3">
            <a:avLst>
              <a:gd name="adj1" fmla="val 50000"/>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ACBC444-E801-5E74-412B-20432FA9DD87}"/>
              </a:ext>
            </a:extLst>
          </p:cNvPr>
          <p:cNvSpPr txBox="1"/>
          <p:nvPr/>
        </p:nvSpPr>
        <p:spPr>
          <a:xfrm>
            <a:off x="532770" y="3148672"/>
            <a:ext cx="4743209" cy="523220"/>
          </a:xfrm>
          <a:prstGeom prst="rect">
            <a:avLst/>
          </a:prstGeom>
          <a:noFill/>
        </p:spPr>
        <p:txBody>
          <a:bodyPr wrap="square" rtlCol="0">
            <a:spAutoFit/>
          </a:bodyPr>
          <a:lstStyle/>
          <a:p>
            <a:pPr defTabSz="1371597"/>
            <a:r>
              <a:rPr lang="en-US" sz="2800" dirty="0">
                <a:solidFill>
                  <a:prstClr val="black"/>
                </a:solidFill>
                <a:latin typeface="Segoe UI"/>
                <a:hlinkClick r:id="rId18"/>
              </a:rPr>
              <a:t>https://aka.ms/app-camp</a:t>
            </a:r>
            <a:r>
              <a:rPr lang="en-US" sz="2800" dirty="0">
                <a:solidFill>
                  <a:prstClr val="black"/>
                </a:solidFill>
                <a:latin typeface="Segoe UI"/>
              </a:rPr>
              <a:t>  </a:t>
            </a:r>
          </a:p>
        </p:txBody>
      </p:sp>
      <p:pic>
        <p:nvPicPr>
          <p:cNvPr id="7" name="Picture 6">
            <a:extLst>
              <a:ext uri="{FF2B5EF4-FFF2-40B4-BE49-F238E27FC236}">
                <a16:creationId xmlns:a16="http://schemas.microsoft.com/office/drawing/2014/main" id="{5D037001-1396-B0D3-A280-6F05E16A7E6B}"/>
              </a:ext>
            </a:extLst>
          </p:cNvPr>
          <p:cNvPicPr>
            <a:picLocks noChangeAspect="1"/>
          </p:cNvPicPr>
          <p:nvPr/>
        </p:nvPicPr>
        <p:blipFill>
          <a:blip r:embed="rId19"/>
          <a:stretch>
            <a:fillRect/>
          </a:stretch>
        </p:blipFill>
        <p:spPr>
          <a:xfrm>
            <a:off x="735647" y="4060928"/>
            <a:ext cx="2408789" cy="23678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Rectangle: Rounded Corners 1">
            <a:extLst>
              <a:ext uri="{FF2B5EF4-FFF2-40B4-BE49-F238E27FC236}">
                <a16:creationId xmlns:a16="http://schemas.microsoft.com/office/drawing/2014/main" id="{628BBFA4-EC85-50CE-68D0-4A89142325A1}"/>
              </a:ext>
            </a:extLst>
          </p:cNvPr>
          <p:cNvSpPr/>
          <p:nvPr/>
        </p:nvSpPr>
        <p:spPr>
          <a:xfrm>
            <a:off x="2876382" y="8878914"/>
            <a:ext cx="1635790" cy="966971"/>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40" tIns="68570" rIns="137140" bIns="68570" rtlCol="0" anchor="ctr"/>
          <a:lstStyle/>
          <a:p>
            <a:pPr algn="ctr" defTabSz="1371597"/>
            <a:r>
              <a:rPr lang="en-US">
                <a:solidFill>
                  <a:prstClr val="black"/>
                </a:solidFill>
                <a:latin typeface="Segoe UI"/>
                <a:cs typeface="Calibri"/>
              </a:rPr>
              <a:t>Tab in Meeting</a:t>
            </a:r>
            <a:endParaRPr lang="en-US" sz="2700">
              <a:solidFill>
                <a:prstClr val="black"/>
              </a:solidFill>
              <a:latin typeface="Segoe UI"/>
              <a:cs typeface="Calibri"/>
            </a:endParaRPr>
          </a:p>
        </p:txBody>
      </p:sp>
      <p:cxnSp>
        <p:nvCxnSpPr>
          <p:cNvPr id="6" name="Connector: Curved 5">
            <a:extLst>
              <a:ext uri="{FF2B5EF4-FFF2-40B4-BE49-F238E27FC236}">
                <a16:creationId xmlns:a16="http://schemas.microsoft.com/office/drawing/2014/main" id="{B577E318-33CC-942E-7BD8-F7A7C3BA9075}"/>
              </a:ext>
            </a:extLst>
          </p:cNvPr>
          <p:cNvCxnSpPr>
            <a:cxnSpLocks/>
            <a:stCxn id="8" idx="2"/>
          </p:cNvCxnSpPr>
          <p:nvPr/>
        </p:nvCxnSpPr>
        <p:spPr>
          <a:xfrm rot="16200000" flipH="1">
            <a:off x="3544583" y="8729217"/>
            <a:ext cx="299391" cy="3"/>
          </a:xfrm>
          <a:prstGeom prst="curvedConnector3">
            <a:avLst>
              <a:gd name="adj1"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3240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2606040" y="7701112"/>
            <a:ext cx="12476634" cy="2433488"/>
          </a:xfrm>
          <a:prstGeom prst="roundRect">
            <a:avLst/>
          </a:prstGeom>
          <a:solidFill>
            <a:srgbClr val="996633">
              <a:alpha val="3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sz="2700"/>
          </a:p>
        </p:txBody>
      </p:sp>
      <p:graphicFrame>
        <p:nvGraphicFramePr>
          <p:cNvPr id="5" name="Diagram 4">
            <a:extLst>
              <a:ext uri="{FF2B5EF4-FFF2-40B4-BE49-F238E27FC236}">
                <a16:creationId xmlns:a16="http://schemas.microsoft.com/office/drawing/2014/main" id="{E9C57B73-AF9C-4D90-A6A3-827B2F80E59A}"/>
              </a:ext>
            </a:extLst>
          </p:cNvPr>
          <p:cNvGraphicFramePr/>
          <p:nvPr>
            <p:extLst>
              <p:ext uri="{D42A27DB-BD31-4B8C-83A1-F6EECF244321}">
                <p14:modId xmlns:p14="http://schemas.microsoft.com/office/powerpoint/2010/main" val="308540819"/>
              </p:ext>
            </p:extLst>
          </p:nvPr>
        </p:nvGraphicFramePr>
        <p:xfrm>
          <a:off x="6470989" y="951222"/>
          <a:ext cx="4346814" cy="4042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5904457" y="5811347"/>
            <a:ext cx="5808429" cy="922895"/>
          </a:xfrm>
          <a:prstGeom prst="ellipse">
            <a:avLst/>
          </a:prstGeom>
          <a:solidFill>
            <a:srgbClr val="99663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60" tIns="68580" rIns="137160" bIns="68580" rtlCol="0" anchor="ctr"/>
          <a:lstStyle/>
          <a:p>
            <a:pPr algn="ctr"/>
            <a:r>
              <a:rPr lang="en-US" sz="2700"/>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4433067" y="8372895"/>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algn="ctr"/>
            <a:r>
              <a:rPr lang="en-US" sz="1575"/>
              <a:t>Configurable</a:t>
            </a:r>
          </a:p>
          <a:p>
            <a:pPr algn="ctr"/>
            <a:r>
              <a:rPr lang="en-US" sz="1575"/>
              <a:t>tab</a:t>
            </a: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9709734"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75"/>
              <a:t>Meeting App</a:t>
            </a: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11460122" y="8367713"/>
            <a:ext cx="1728341" cy="967109"/>
          </a:xfrm>
          <a:prstGeom prst="roundRect">
            <a:avLst>
              <a:gd name="adj" fmla="val 10533"/>
            </a:avLst>
          </a:prstGeom>
          <a:solidFill>
            <a:srgbClr val="FFFFFF"/>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575"/>
              <a:t>Message Extension w/Adaptive Cards</a:t>
            </a:r>
            <a:endParaRPr lang="en-US" sz="1650"/>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8409234" y="5402380"/>
            <a:ext cx="808409" cy="9527"/>
          </a:xfrm>
          <a:prstGeom prst="curvedConnector3">
            <a:avLst>
              <a:gd name="adj1" fmla="val 50000"/>
            </a:avLst>
          </a:prstGeom>
          <a:ln w="12700">
            <a:solidFill>
              <a:srgbClr val="99663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9560382" y="1063512"/>
            <a:ext cx="2381069" cy="646331"/>
          </a:xfrm>
          <a:prstGeom prst="rect">
            <a:avLst/>
          </a:prstGeom>
          <a:noFill/>
        </p:spPr>
        <p:txBody>
          <a:bodyPr wrap="square" rtlCol="0">
            <a:spAutoFit/>
          </a:bodyPr>
          <a:lstStyle/>
          <a:p>
            <a:r>
              <a:rPr lang="en-US" i="1"/>
              <a:t>Migrate an Azure AD Web App to Teams</a:t>
            </a:r>
          </a:p>
        </p:txBody>
      </p:sp>
      <p:sp>
        <p:nvSpPr>
          <p:cNvPr id="29" name="TextBox 28">
            <a:extLst>
              <a:ext uri="{FF2B5EF4-FFF2-40B4-BE49-F238E27FC236}">
                <a16:creationId xmlns:a16="http://schemas.microsoft.com/office/drawing/2014/main" id="{F05930AC-316C-4018-9010-206FC6E9D1E2}"/>
              </a:ext>
            </a:extLst>
          </p:cNvPr>
          <p:cNvSpPr txBox="1"/>
          <p:nvPr/>
        </p:nvSpPr>
        <p:spPr>
          <a:xfrm>
            <a:off x="8830802" y="5093685"/>
            <a:ext cx="2381069" cy="646331"/>
          </a:xfrm>
          <a:prstGeom prst="rect">
            <a:avLst/>
          </a:prstGeom>
          <a:noFill/>
        </p:spPr>
        <p:txBody>
          <a:bodyPr wrap="square" rtlCol="0">
            <a:spAutoFit/>
          </a:bodyPr>
          <a:lstStyle/>
          <a:p>
            <a:r>
              <a:rPr lang="en-US" i="1"/>
              <a:t>Personal tab with</a:t>
            </a:r>
          </a:p>
          <a:p>
            <a:r>
              <a:rPr lang="en-US" i="1"/>
              <a:t>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5812038" y="968360"/>
            <a:ext cx="1904682" cy="804788"/>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a:solidFill>
                    <a:schemeClr val="tx1"/>
                  </a:solidFill>
                </a:rPr>
                <a:t>start</a:t>
              </a:r>
            </a:p>
          </p:txBody>
        </p:sp>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0"/>
          <a:stretch>
            <a:fillRect/>
          </a:stretch>
        </p:blipFill>
        <p:spPr>
          <a:xfrm>
            <a:off x="12204158" y="1744718"/>
            <a:ext cx="4671261" cy="465622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9749747" y="5793166"/>
            <a:ext cx="1633471" cy="351562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a:endCxn id="68" idx="0"/>
          </p:cNvCxnSpPr>
          <p:nvPr/>
        </p:nvCxnSpPr>
        <p:spPr>
          <a:xfrm rot="5400000">
            <a:off x="7059500" y="6618540"/>
            <a:ext cx="1633471" cy="1864874"/>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6185520" y="5749742"/>
            <a:ext cx="1638653" cy="3607652"/>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a:endCxn id="9" idx="0"/>
          </p:cNvCxnSpPr>
          <p:nvPr/>
        </p:nvCxnSpPr>
        <p:spPr>
          <a:xfrm rot="16200000" flipH="1">
            <a:off x="8826444" y="6716469"/>
            <a:ext cx="1633471" cy="1669015"/>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2793692" y="9469088"/>
            <a:ext cx="3917706" cy="553998"/>
          </a:xfrm>
          <a:prstGeom prst="rect">
            <a:avLst/>
          </a:prstGeom>
          <a:noFill/>
          <a:ln>
            <a:noFill/>
          </a:ln>
        </p:spPr>
        <p:txBody>
          <a:bodyPr wrap="square" rtlCol="0">
            <a:spAutoFit/>
          </a:bodyPr>
          <a:lstStyle/>
          <a:p>
            <a:r>
              <a:rPr lang="en-US" sz="3000" b="1">
                <a:solidFill>
                  <a:schemeClr val="bg1"/>
                </a:solidFill>
              </a:rPr>
              <a:t>Extend 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647187" y="3352799"/>
            <a:ext cx="3917706" cy="1440060"/>
          </a:xfrm>
        </p:spPr>
        <p:txBody>
          <a:bodyPr>
            <a:noAutofit/>
          </a:bodyPr>
          <a:lstStyle/>
          <a:p>
            <a:r>
              <a:rPr lang="en-US" sz="6500"/>
              <a:t>Lab</a:t>
            </a:r>
            <a:br>
              <a:rPr lang="en-US" sz="6500"/>
            </a:br>
            <a:r>
              <a:rPr lang="en-US" sz="6500"/>
              <a:t>Structure</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175845"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algn="ctr"/>
            <a:r>
              <a:rPr lang="en-US" sz="1575" err="1"/>
              <a:t>Deeplinks</a:t>
            </a:r>
            <a:endParaRPr lang="en-US" sz="2700" err="1"/>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7939924" y="8377661"/>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algn="ctr"/>
            <a:r>
              <a:rPr lang="en-US" sz="1575">
                <a:cs typeface="Calibri" panose="020F0502020204030204"/>
              </a:rPr>
              <a:t>Dialog</a:t>
            </a: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5400000">
            <a:off x="7936566" y="7505554"/>
            <a:ext cx="1643419" cy="100795"/>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28" name="Picture 3" descr="A picture containing graphical user interface&#10;&#10;Description automatically generated">
            <a:extLst>
              <a:ext uri="{FF2B5EF4-FFF2-40B4-BE49-F238E27FC236}">
                <a16:creationId xmlns:a16="http://schemas.microsoft.com/office/drawing/2014/main" id="{FAABDC81-CC48-BD88-BB76-9B98A4851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34" name="Picture 6" descr="A picture containing graphical user interface&#10;&#10;Description automatically generated">
            <a:extLst>
              <a:ext uri="{FF2B5EF4-FFF2-40B4-BE49-F238E27FC236}">
                <a16:creationId xmlns:a16="http://schemas.microsoft.com/office/drawing/2014/main" id="{2EEB150E-77AA-1998-1ED6-EBED421A447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36" name="Picture 7" descr="A picture containing graphical user interface&#10;&#10;Description automatically generated">
            <a:extLst>
              <a:ext uri="{FF2B5EF4-FFF2-40B4-BE49-F238E27FC236}">
                <a16:creationId xmlns:a16="http://schemas.microsoft.com/office/drawing/2014/main" id="{712B7F61-05ED-2E3D-EBEE-6B4335B1BBA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39" name="Graphic 5" descr="Sailboat with solid fill">
            <a:extLst>
              <a:ext uri="{FF2B5EF4-FFF2-40B4-BE49-F238E27FC236}">
                <a16:creationId xmlns:a16="http://schemas.microsoft.com/office/drawing/2014/main" id="{4BA70935-E7AF-FB14-4566-06D34876C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3118" y="8775330"/>
            <a:ext cx="1024386" cy="1024385"/>
          </a:xfrm>
          <a:prstGeom prst="rect">
            <a:avLst/>
          </a:prstGeom>
        </p:spPr>
      </p:pic>
    </p:spTree>
    <p:extLst>
      <p:ext uri="{BB962C8B-B14F-4D97-AF65-F5344CB8AC3E}">
        <p14:creationId xmlns:p14="http://schemas.microsoft.com/office/powerpoint/2010/main" val="1765580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1224">
            <a:off x="2985516" y="2184444"/>
            <a:ext cx="11948890" cy="7538663"/>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1224">
            <a:off x="2600127" y="1907967"/>
            <a:ext cx="11948890" cy="7538663"/>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142184">
            <a:off x="1168249" y="878220"/>
            <a:ext cx="1447164" cy="918949"/>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887466" y="8535871"/>
            <a:ext cx="1541998" cy="1073792"/>
          </a:xfrm>
          <a:prstGeom prst="rect">
            <a:avLst/>
          </a:prstGeom>
        </p:spPr>
      </p:pic>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328051" flipH="1">
            <a:off x="16282148" y="3717203"/>
            <a:ext cx="554416" cy="1553825"/>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56780" y="6749308"/>
            <a:ext cx="923682" cy="971367"/>
          </a:xfrm>
          <a:prstGeom prst="rect">
            <a:avLst/>
          </a:prstGeom>
        </p:spPr>
      </p:pic>
      <p:sp>
        <p:nvSpPr>
          <p:cNvPr id="14" name="TextBox 14"/>
          <p:cNvSpPr txBox="1"/>
          <p:nvPr/>
        </p:nvSpPr>
        <p:spPr>
          <a:xfrm>
            <a:off x="3425591" y="3814627"/>
            <a:ext cx="10297961" cy="5021696"/>
          </a:xfrm>
          <a:prstGeom prst="rect">
            <a:avLst/>
          </a:prstGeom>
        </p:spPr>
        <p:txBody>
          <a:bodyPr wrap="square" lIns="0" tIns="0" rIns="0" bIns="0" rtlCol="0" anchor="t">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2000" b="1" spc="142">
                <a:latin typeface="Kollektif" panose="020B0604020202020204" charset="0"/>
              </a:rPr>
              <a:t>Northwind Trader </a:t>
            </a:r>
            <a:r>
              <a:rPr lang="en-US" sz="2000" spc="142">
                <a:latin typeface="Kollektif" panose="020B0604020202020204" charset="0"/>
              </a:rPr>
              <a:t>is a trading company that manages orders, products, customers, suppliers and many other aspects of a smal business. They developed an application from the good all times of Microsoft Access - Employees are used to this app with it's unique 90's and greyish UI that contains all their product inventory and order book. Since this old times Northwind Traders has since adopted cloud technologies like Microsoft Teams as their collaboration platform. They want to refresh their application and bring it into Teams for greater employee engagement and efficiency in how users consume and share it's content.</a:t>
            </a:r>
          </a:p>
          <a:p>
            <a:pPr marL="0" marR="0" lvl="0" indent="0" defTabSz="914400" rtl="0" eaLnBrk="1" fontAlgn="auto" latinLnBrk="0" hangingPunct="1">
              <a:lnSpc>
                <a:spcPct val="150000"/>
              </a:lnSpc>
              <a:spcBef>
                <a:spcPts val="0"/>
              </a:spcBef>
              <a:spcAft>
                <a:spcPts val="0"/>
              </a:spcAft>
              <a:buClrTx/>
              <a:buSzTx/>
              <a:buFontTx/>
              <a:buNone/>
              <a:tabLst/>
              <a:defRPr/>
            </a:pPr>
            <a:endParaRPr lang="en-US" sz="2000" spc="142">
              <a:latin typeface="Kollektif" panose="020B0604020202020204" charset="0"/>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142" normalizeH="0" baseline="0" noProof="0">
                <a:ln>
                  <a:noFill/>
                </a:ln>
                <a:effectLst/>
                <a:uLnTx/>
                <a:uFillTx/>
                <a:latin typeface="Kollektif" panose="020B0604020202020204" charset="0"/>
              </a:rPr>
              <a:t>You'll help Northwind trader to achieve all of that!</a:t>
            </a:r>
          </a:p>
        </p:txBody>
      </p:sp>
      <p:sp>
        <p:nvSpPr>
          <p:cNvPr id="21" name="TextBox 15">
            <a:extLst>
              <a:ext uri="{FF2B5EF4-FFF2-40B4-BE49-F238E27FC236}">
                <a16:creationId xmlns:a16="http://schemas.microsoft.com/office/drawing/2014/main" id="{1DEAB18D-3316-5386-4435-15DECC4AD395}"/>
              </a:ext>
            </a:extLst>
          </p:cNvPr>
          <p:cNvSpPr txBox="1"/>
          <p:nvPr/>
        </p:nvSpPr>
        <p:spPr>
          <a:xfrm rot="-60000">
            <a:off x="4037247" y="2741007"/>
            <a:ext cx="4829351" cy="570669"/>
          </a:xfrm>
          <a:prstGeom prst="rect">
            <a:avLst/>
          </a:prstGeom>
        </p:spPr>
        <p:txBody>
          <a:bodyPr wrap="square" lIns="0" tIns="0" rIns="0" bIns="0" rtlCol="0" anchor="t">
            <a:spAutoFit/>
          </a:bodyPr>
          <a:lstStyle/>
          <a:p>
            <a:pPr>
              <a:lnSpc>
                <a:spcPts val="5160"/>
              </a:lnSpc>
            </a:pPr>
            <a:r>
              <a:rPr lang="en-US" sz="2400" spc="43">
                <a:solidFill>
                  <a:srgbClr val="000000"/>
                </a:solidFill>
                <a:latin typeface="Kollektif"/>
              </a:rPr>
              <a:t>https://northwind-traders.com</a:t>
            </a:r>
          </a:p>
        </p:txBody>
      </p:sp>
      <p:sp>
        <p:nvSpPr>
          <p:cNvPr id="23" name="TextBox 11">
            <a:extLst>
              <a:ext uri="{FF2B5EF4-FFF2-40B4-BE49-F238E27FC236}">
                <a16:creationId xmlns:a16="http://schemas.microsoft.com/office/drawing/2014/main" id="{38330B22-0007-0FCE-DAF9-10957432CA86}"/>
              </a:ext>
            </a:extLst>
          </p:cNvPr>
          <p:cNvSpPr txBox="1"/>
          <p:nvPr/>
        </p:nvSpPr>
        <p:spPr>
          <a:xfrm>
            <a:off x="10971819" y="484103"/>
            <a:ext cx="6490440" cy="1853008"/>
          </a:xfrm>
          <a:prstGeom prst="rect">
            <a:avLst/>
          </a:prstGeom>
        </p:spPr>
        <p:txBody>
          <a:bodyPr lIns="0" tIns="0" rIns="0" bIns="0" rtlCol="0" anchor="t">
            <a:spAutoFit/>
          </a:bodyPr>
          <a:lstStyle/>
          <a:p>
            <a:pPr algn="ctr">
              <a:lnSpc>
                <a:spcPts val="6799"/>
              </a:lnSpc>
            </a:pPr>
            <a:r>
              <a:rPr lang="en-US" sz="8499" spc="84">
                <a:solidFill>
                  <a:srgbClr val="000000"/>
                </a:solidFill>
                <a:latin typeface="Espa"/>
              </a:rPr>
              <a:t>Northwind</a:t>
            </a:r>
            <a:br>
              <a:rPr lang="en-US" sz="8499" spc="84">
                <a:solidFill>
                  <a:srgbClr val="000000"/>
                </a:solidFill>
                <a:latin typeface="Espa"/>
              </a:rPr>
            </a:br>
            <a:r>
              <a:rPr lang="en-US" sz="8499" spc="84">
                <a:solidFill>
                  <a:srgbClr val="000000"/>
                </a:solidFill>
                <a:latin typeface="Espa"/>
              </a:rPr>
              <a:t>Orders application</a:t>
            </a:r>
          </a:p>
        </p:txBody>
      </p:sp>
    </p:spTree>
    <p:extLst>
      <p:ext uri="{BB962C8B-B14F-4D97-AF65-F5344CB8AC3E}">
        <p14:creationId xmlns:p14="http://schemas.microsoft.com/office/powerpoint/2010/main" val="4170299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8" name="TextBox 18"/>
          <p:cNvSpPr txBox="1"/>
          <p:nvPr/>
        </p:nvSpPr>
        <p:spPr>
          <a:xfrm>
            <a:off x="493486" y="1166950"/>
            <a:ext cx="4283528" cy="487313"/>
          </a:xfrm>
          <a:prstGeom prst="rect">
            <a:avLst/>
          </a:prstGeom>
        </p:spPr>
        <p:txBody>
          <a:bodyPr wrap="square" lIns="0" tIns="0" rIns="0" bIns="0" rtlCol="0" anchor="t">
            <a:spAutoFit/>
          </a:bodyPr>
          <a:lstStyle/>
          <a:p>
            <a:pPr algn="ctr">
              <a:lnSpc>
                <a:spcPts val="3840"/>
              </a:lnSpc>
            </a:pPr>
            <a:r>
              <a:rPr lang="en-US" sz="3200" spc="32">
                <a:solidFill>
                  <a:srgbClr val="000000"/>
                </a:solidFill>
                <a:latin typeface="Kollektif"/>
              </a:rPr>
              <a:t>Let’s take a look…</a:t>
            </a:r>
          </a:p>
        </p:txBody>
      </p:sp>
      <p:sp>
        <p:nvSpPr>
          <p:cNvPr id="5" name="TextBox 11">
            <a:extLst>
              <a:ext uri="{FF2B5EF4-FFF2-40B4-BE49-F238E27FC236}">
                <a16:creationId xmlns:a16="http://schemas.microsoft.com/office/drawing/2014/main" id="{A2AD280A-C3EF-B059-52DE-2D7D20E4DDF5}"/>
              </a:ext>
            </a:extLst>
          </p:cNvPr>
          <p:cNvSpPr txBox="1"/>
          <p:nvPr/>
        </p:nvSpPr>
        <p:spPr>
          <a:xfrm>
            <a:off x="10971819" y="484103"/>
            <a:ext cx="6490440" cy="1853008"/>
          </a:xfrm>
          <a:prstGeom prst="rect">
            <a:avLst/>
          </a:prstGeom>
        </p:spPr>
        <p:txBody>
          <a:bodyPr lIns="0" tIns="0" rIns="0" bIns="0" rtlCol="0" anchor="t">
            <a:spAutoFit/>
          </a:bodyPr>
          <a:lstStyle/>
          <a:p>
            <a:pPr algn="ctr">
              <a:lnSpc>
                <a:spcPts val="6799"/>
              </a:lnSpc>
            </a:pPr>
            <a:r>
              <a:rPr lang="en-US" sz="8499" spc="84">
                <a:solidFill>
                  <a:srgbClr val="000000"/>
                </a:solidFill>
                <a:latin typeface="Espa"/>
              </a:rPr>
              <a:t>Northwind</a:t>
            </a:r>
            <a:br>
              <a:rPr lang="en-US" sz="8499" spc="84">
                <a:solidFill>
                  <a:srgbClr val="000000"/>
                </a:solidFill>
                <a:latin typeface="Espa"/>
              </a:rPr>
            </a:br>
            <a:r>
              <a:rPr lang="en-US" sz="8499" spc="84">
                <a:solidFill>
                  <a:srgbClr val="000000"/>
                </a:solidFill>
                <a:latin typeface="Espa"/>
              </a:rPr>
              <a:t>Orders application</a:t>
            </a:r>
          </a:p>
        </p:txBody>
      </p:sp>
      <p:pic>
        <p:nvPicPr>
          <p:cNvPr id="17" name="Picture 3">
            <a:extLst>
              <a:ext uri="{FF2B5EF4-FFF2-40B4-BE49-F238E27FC236}">
                <a16:creationId xmlns:a16="http://schemas.microsoft.com/office/drawing/2014/main" id="{8740389B-D76D-BBA7-2798-B53D0F8EAF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1224">
            <a:off x="2985516" y="2184444"/>
            <a:ext cx="11948890" cy="7538663"/>
          </a:xfrm>
          <a:prstGeom prst="rect">
            <a:avLst/>
          </a:prstGeom>
        </p:spPr>
      </p:pic>
      <p:pic>
        <p:nvPicPr>
          <p:cNvPr id="20" name="Picture 4">
            <a:extLst>
              <a:ext uri="{FF2B5EF4-FFF2-40B4-BE49-F238E27FC236}">
                <a16:creationId xmlns:a16="http://schemas.microsoft.com/office/drawing/2014/main" id="{21CF0722-A5CB-C6CE-FB61-DEAF67B192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1224">
            <a:off x="2600127" y="1907967"/>
            <a:ext cx="11948890" cy="7538663"/>
          </a:xfrm>
          <a:prstGeom prst="rect">
            <a:avLst/>
          </a:prstGeom>
        </p:spPr>
      </p:pic>
      <p:sp>
        <p:nvSpPr>
          <p:cNvPr id="25" name="TextBox 15">
            <a:extLst>
              <a:ext uri="{FF2B5EF4-FFF2-40B4-BE49-F238E27FC236}">
                <a16:creationId xmlns:a16="http://schemas.microsoft.com/office/drawing/2014/main" id="{E83B6013-5882-6E1A-B16B-A6638C955BDC}"/>
              </a:ext>
            </a:extLst>
          </p:cNvPr>
          <p:cNvSpPr txBox="1"/>
          <p:nvPr/>
        </p:nvSpPr>
        <p:spPr>
          <a:xfrm rot="-60000">
            <a:off x="4036988" y="2711363"/>
            <a:ext cx="8226567" cy="570669"/>
          </a:xfrm>
          <a:prstGeom prst="rect">
            <a:avLst/>
          </a:prstGeom>
        </p:spPr>
        <p:txBody>
          <a:bodyPr wrap="square" lIns="0" tIns="0" rIns="0" bIns="0" rtlCol="0" anchor="t">
            <a:spAutoFit/>
          </a:bodyPr>
          <a:lstStyle/>
          <a:p>
            <a:pPr>
              <a:lnSpc>
                <a:spcPts val="5160"/>
              </a:lnSpc>
            </a:pPr>
            <a:r>
              <a:rPr lang="en-US" sz="2400" spc="43">
                <a:solidFill>
                  <a:srgbClr val="000000"/>
                </a:solidFill>
                <a:latin typeface="Kollektif"/>
              </a:rPr>
              <a:t>https://northwind-traders.com/pages/xxx.html</a:t>
            </a:r>
          </a:p>
        </p:txBody>
      </p:sp>
      <p:pic>
        <p:nvPicPr>
          <p:cNvPr id="27" name="Image 26">
            <a:extLst>
              <a:ext uri="{FF2B5EF4-FFF2-40B4-BE49-F238E27FC236}">
                <a16:creationId xmlns:a16="http://schemas.microsoft.com/office/drawing/2014/main" id="{C2AE8282-ECEB-7B8D-E1BC-4D0561D45E88}"/>
              </a:ext>
            </a:extLst>
          </p:cNvPr>
          <p:cNvPicPr>
            <a:picLocks noChangeAspect="1"/>
          </p:cNvPicPr>
          <p:nvPr/>
        </p:nvPicPr>
        <p:blipFill rotWithShape="1">
          <a:blip r:embed="rId7">
            <a:clrChange>
              <a:clrFrom>
                <a:srgbClr val="FFFFFF"/>
              </a:clrFrom>
              <a:clrTo>
                <a:srgbClr val="FFFFFF">
                  <a:alpha val="0"/>
                </a:srgbClr>
              </a:clrTo>
            </a:clrChange>
          </a:blip>
          <a:srcRect b="5632"/>
          <a:stretch/>
        </p:blipFill>
        <p:spPr>
          <a:xfrm>
            <a:off x="3392899" y="3743368"/>
            <a:ext cx="10521289" cy="5095831"/>
          </a:xfrm>
          <a:prstGeom prst="rect">
            <a:avLst/>
          </a:prstGeom>
        </p:spPr>
      </p:pic>
      <p:pic>
        <p:nvPicPr>
          <p:cNvPr id="29" name="Image 28">
            <a:extLst>
              <a:ext uri="{FF2B5EF4-FFF2-40B4-BE49-F238E27FC236}">
                <a16:creationId xmlns:a16="http://schemas.microsoft.com/office/drawing/2014/main" id="{F3497B9D-F519-EB75-B8EE-382F9A7AD823}"/>
              </a:ext>
            </a:extLst>
          </p:cNvPr>
          <p:cNvPicPr>
            <a:picLocks noChangeAspect="1"/>
          </p:cNvPicPr>
          <p:nvPr/>
        </p:nvPicPr>
        <p:blipFill rotWithShape="1">
          <a:blip r:embed="rId8"/>
          <a:srcRect b="5632"/>
          <a:stretch/>
        </p:blipFill>
        <p:spPr>
          <a:xfrm>
            <a:off x="3392899" y="3743368"/>
            <a:ext cx="10700648" cy="50958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a69f67-be2e-47e2-ab5e-b0f2ccbbbff8&quot;,&quot;TimeStamp&quot;:&quot;2018-03-14T07:24:00.6887144-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a69f67-be2e-47e2-ab5e-b0f2ccbbbff8&quot;,&quot;TimeStamp&quot;:&quot;2018-03-14T07:24:00.6887144-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a69f67-be2e-47e2-ab5e-b0f2ccbbbff8&quot;,&quot;TimeStamp&quot;:&quot;2018-03-14T07:24:00.6887144-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3.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Azure 1">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996633"/>
      </a:accent3>
      <a:accent4>
        <a:srgbClr val="FFC000"/>
      </a:accent4>
      <a:accent5>
        <a:srgbClr val="5B9BD5"/>
      </a:accent5>
      <a:accent6>
        <a:srgbClr val="70AD47"/>
      </a:accent6>
      <a:hlink>
        <a:srgbClr val="0563C1"/>
      </a:hlink>
      <a:folHlink>
        <a:srgbClr val="954F72"/>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2F11D4-567F-47E7-8989-9162208582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7b26af-9f50-4acb-a1b0-2170afa799b0"/>
    <ds:schemaRef ds:uri="5a979b81-4e6f-47bb-985f-731502806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6111DD-6A24-4FA4-B284-A4A0C3AD0157}">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B7E62089-4EA2-4BEF-9CF0-573694B7E59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3072</TotalTime>
  <Words>2819</Words>
  <Application>Microsoft Office PowerPoint</Application>
  <PresentationFormat>Custom</PresentationFormat>
  <Paragraphs>412</Paragraphs>
  <Slides>20</Slides>
  <Notes>18</Notes>
  <HiddenSlides>3</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20</vt:i4>
      </vt:variant>
    </vt:vector>
  </HeadingPairs>
  <TitlesOfParts>
    <vt:vector size="34" baseType="lpstr">
      <vt:lpstr>Espa</vt:lpstr>
      <vt:lpstr>Arial</vt:lpstr>
      <vt:lpstr>Segoe UI Semibold</vt:lpstr>
      <vt:lpstr>Calibri Light</vt:lpstr>
      <vt:lpstr>Calibri</vt:lpstr>
      <vt:lpstr>Wingdings</vt:lpstr>
      <vt:lpstr>Kollektif</vt:lpstr>
      <vt:lpstr>Segoe UI</vt:lpstr>
      <vt:lpstr>Segoe UI Semilight</vt:lpstr>
      <vt:lpstr>Consolas</vt:lpstr>
      <vt:lpstr>Office Theme</vt:lpstr>
      <vt:lpstr>WHITE TEMPLATE</vt:lpstr>
      <vt:lpstr>3_White Template</vt:lpstr>
      <vt:lpstr>Azure 1</vt:lpstr>
      <vt:lpstr>Speaker Notes</vt:lpstr>
      <vt:lpstr>Welcome to App Camp</vt:lpstr>
      <vt:lpstr>PowerPoint Presentation</vt:lpstr>
      <vt:lpstr>PowerPoint Presentation</vt:lpstr>
      <vt:lpstr>PowerPoint Presentation</vt:lpstr>
      <vt:lpstr>App Camp Labs</vt:lpstr>
      <vt:lpstr>Lab Structure</vt:lpstr>
      <vt:lpstr>PowerPoint Presentation</vt:lpstr>
      <vt:lpstr>PowerPoint Presentation</vt:lpstr>
      <vt:lpstr>Technical Briefing: How Teams applications work</vt:lpstr>
      <vt:lpstr>Teams apps add capabilities to Microsoft Teams</vt:lpstr>
      <vt:lpstr>Teams application scopes</vt:lpstr>
      <vt:lpstr>Teams Architecture</vt:lpstr>
      <vt:lpstr>Teams Application Architecture</vt:lpstr>
      <vt:lpstr>Teams Application Architecture</vt:lpstr>
      <vt:lpstr>Anatomy of a Teams App</vt:lpstr>
      <vt:lpstr>Microsoft 365 Groups</vt:lpstr>
      <vt:lpstr>Where is the data?</vt:lpstr>
      <vt:lpstr>File Structure</vt:lpstr>
      <vt:lpstr>Next, let’s learn about Azure 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App Camp - Guided lab</dc:title>
  <dc:creator>Bob German</dc:creator>
  <cp:lastModifiedBy>Bob German</cp:lastModifiedBy>
  <cp:revision>11</cp:revision>
  <dcterms:created xsi:type="dcterms:W3CDTF">2006-08-16T00:00:00Z</dcterms:created>
  <dcterms:modified xsi:type="dcterms:W3CDTF">2022-11-08T22:47:50Z</dcterms:modified>
  <dc:identifier>DAFEv5EYWWY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0x010100B280F68EE4A526429DCED101FB647D2C</vt:lpwstr>
  </property>
</Properties>
</file>